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9" r:id="rId21"/>
    <p:sldId id="280" r:id="rId22"/>
    <p:sldId id="281" r:id="rId23"/>
    <p:sldId id="282" r:id="rId24"/>
    <p:sldId id="277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image" Target="../media/image5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image" Target="../media/image5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10F63-9AC5-45F6-AAB6-AD8DB9DFC39E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73F1E1-3B91-4669-8201-F1AA1E484860}">
      <dgm:prSet phldrT="[Text]" custT="1"/>
      <dgm:spPr/>
      <dgm:t>
        <a:bodyPr/>
        <a:lstStyle/>
        <a:p>
          <a:pPr algn="just"/>
          <a:r>
            <a:rPr lang="bn-BD" sz="3200" dirty="0" smtClean="0">
              <a:latin typeface="NikoshBAN" pitchFamily="2" charset="0"/>
              <a:cs typeface="NikoshBAN" pitchFamily="2" charset="0"/>
            </a:rPr>
            <a:t>সামাজিক পরিবর্তন বলতে সমাজ কাঠামো ও এর কার্যাবলির পরিবর্তনকে বোঝায়।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010612C-B2EE-4CA6-98EC-9D7E822EC35B}" type="parTrans" cxnId="{FE161A2D-5715-4F2D-B2CD-E7B40A22219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30F78D6-D464-47BD-854C-A9DDFE3CA39B}" type="sibTrans" cxnId="{FE161A2D-5715-4F2D-B2CD-E7B40A22219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1A4AF85-DA90-4314-92F9-5C495649913F}" type="pres">
      <dgm:prSet presAssocID="{D6010F63-9AC5-45F6-AAB6-AD8DB9DFC3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71D15-864E-4ECE-89E0-0D349B8B4F57}" type="pres">
      <dgm:prSet presAssocID="{8273F1E1-3B91-4669-8201-F1AA1E484860}" presName="parentText" presStyleLbl="node1" presStyleIdx="0" presStyleCnt="1" custLinFactNeighborY="-13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71017-3425-4424-ABE4-8947BA0BFAFF}" type="presOf" srcId="{8273F1E1-3B91-4669-8201-F1AA1E484860}" destId="{BB571D15-864E-4ECE-89E0-0D349B8B4F57}" srcOrd="0" destOrd="0" presId="urn:microsoft.com/office/officeart/2005/8/layout/vList2"/>
    <dgm:cxn modelId="{01551125-3C32-471D-8A43-6AD94D50B7D1}" type="presOf" srcId="{D6010F63-9AC5-45F6-AAB6-AD8DB9DFC39E}" destId="{D1A4AF85-DA90-4314-92F9-5C495649913F}" srcOrd="0" destOrd="0" presId="urn:microsoft.com/office/officeart/2005/8/layout/vList2"/>
    <dgm:cxn modelId="{FE161A2D-5715-4F2D-B2CD-E7B40A222195}" srcId="{D6010F63-9AC5-45F6-AAB6-AD8DB9DFC39E}" destId="{8273F1E1-3B91-4669-8201-F1AA1E484860}" srcOrd="0" destOrd="0" parTransId="{3010612C-B2EE-4CA6-98EC-9D7E822EC35B}" sibTransId="{030F78D6-D464-47BD-854C-A9DDFE3CA39B}"/>
    <dgm:cxn modelId="{C79DB34F-73EE-447A-BCBE-22A617556B58}" type="presParOf" srcId="{D1A4AF85-DA90-4314-92F9-5C495649913F}" destId="{BB571D15-864E-4ECE-89E0-0D349B8B4F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BFD14-822F-4634-AD89-C161004ED01B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3FEED8-D342-4C47-A8A9-C2E21C18A996}">
      <dgm:prSet phldrT="[Text]" custT="1"/>
      <dgm:spPr/>
      <dgm:t>
        <a:bodyPr/>
        <a:lstStyle/>
        <a:p>
          <a:pPr algn="just"/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সমাজবিজ্ঞানী কিংসলে ডেভিস</a:t>
          </a:r>
        </a:p>
        <a:p>
          <a:pPr algn="just"/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“সামাজিক পরিবর্তন হচ্ছে সামাজিক সংগঠনের মধ্যকার পরিবর্তন।”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D42FEE3-97D4-4645-AC93-550D29B10D0A}" type="parTrans" cxnId="{4D5CA44B-5459-4B04-BFF0-16A47634E11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8369E24-1012-4D6D-B8F6-7AF1349500D2}" type="sibTrans" cxnId="{4D5CA44B-5459-4B04-BFF0-16A47634E115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597CD6E-D353-418B-AED1-AA539B42C038}">
      <dgm:prSet phldrT="[Text]" custT="1"/>
      <dgm:spPr/>
      <dgm:t>
        <a:bodyPr/>
        <a:lstStyle/>
        <a:p>
          <a:pPr algn="l"/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সমাজবিজ্ঞানী ম্যাকাইভার</a:t>
          </a:r>
        </a:p>
        <a:p>
          <a:pPr algn="just"/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“মানবীয় সম্পর্কের পরিবর্তন হচ্ছে সামাজিক পরিবর্তন।”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A6A565E-2336-4246-B081-F841E911095F}" type="parTrans" cxnId="{06B00BE5-2B1A-4E8C-9E15-160B413F7DA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DFCAA85-C291-454A-A607-9DE9DC4A878D}" type="sibTrans" cxnId="{06B00BE5-2B1A-4E8C-9E15-160B413F7DA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B79886-4011-4277-BD44-3F1FBB5401FF}" type="pres">
      <dgm:prSet presAssocID="{4D0BFD14-822F-4634-AD89-C161004ED01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EAC287-71C7-480D-9839-301C322290E1}" type="pres">
      <dgm:prSet presAssocID="{C53FEED8-D342-4C47-A8A9-C2E21C18A996}" presName="composite" presStyleCnt="0"/>
      <dgm:spPr/>
    </dgm:pt>
    <dgm:pt modelId="{A74F1185-AFDE-49A5-8477-0868B3A1E0BB}" type="pres">
      <dgm:prSet presAssocID="{C53FEED8-D342-4C47-A8A9-C2E21C18A996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3643C3B3-6CFB-45DF-8118-635AC0B600AF}" type="pres">
      <dgm:prSet presAssocID="{C53FEED8-D342-4C47-A8A9-C2E21C18A99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350A0-D851-4298-9F6D-AAFF848655BC}" type="pres">
      <dgm:prSet presAssocID="{F8369E24-1012-4D6D-B8F6-7AF1349500D2}" presName="spacing" presStyleCnt="0"/>
      <dgm:spPr/>
    </dgm:pt>
    <dgm:pt modelId="{A950FF8D-E17D-4691-8F3A-F66E4D88B70D}" type="pres">
      <dgm:prSet presAssocID="{9597CD6E-D353-418B-AED1-AA539B42C038}" presName="composite" presStyleCnt="0"/>
      <dgm:spPr/>
    </dgm:pt>
    <dgm:pt modelId="{C6EECFFB-EC2C-422A-AC38-A0FBF4DC48CB}" type="pres">
      <dgm:prSet presAssocID="{9597CD6E-D353-418B-AED1-AA539B42C038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en-US"/>
        </a:p>
      </dgm:t>
    </dgm:pt>
    <dgm:pt modelId="{93192897-F533-40E6-B44A-3F170E1A8D3E}" type="pres">
      <dgm:prSet presAssocID="{9597CD6E-D353-418B-AED1-AA539B42C038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67584-D519-4AD2-8835-472A617C412E}" type="presOf" srcId="{C53FEED8-D342-4C47-A8A9-C2E21C18A996}" destId="{3643C3B3-6CFB-45DF-8118-635AC0B600AF}" srcOrd="0" destOrd="0" presId="urn:microsoft.com/office/officeart/2005/8/layout/vList3"/>
    <dgm:cxn modelId="{4D5CA44B-5459-4B04-BFF0-16A47634E115}" srcId="{4D0BFD14-822F-4634-AD89-C161004ED01B}" destId="{C53FEED8-D342-4C47-A8A9-C2E21C18A996}" srcOrd="0" destOrd="0" parTransId="{9D42FEE3-97D4-4645-AC93-550D29B10D0A}" sibTransId="{F8369E24-1012-4D6D-B8F6-7AF1349500D2}"/>
    <dgm:cxn modelId="{5BF3D4EA-669A-4273-BC34-291BA2F78B11}" type="presOf" srcId="{9597CD6E-D353-418B-AED1-AA539B42C038}" destId="{93192897-F533-40E6-B44A-3F170E1A8D3E}" srcOrd="0" destOrd="0" presId="urn:microsoft.com/office/officeart/2005/8/layout/vList3"/>
    <dgm:cxn modelId="{DCB8881B-3F97-446E-89F8-175FE79DDC9D}" type="presOf" srcId="{4D0BFD14-822F-4634-AD89-C161004ED01B}" destId="{04B79886-4011-4277-BD44-3F1FBB5401FF}" srcOrd="0" destOrd="0" presId="urn:microsoft.com/office/officeart/2005/8/layout/vList3"/>
    <dgm:cxn modelId="{06B00BE5-2B1A-4E8C-9E15-160B413F7DA7}" srcId="{4D0BFD14-822F-4634-AD89-C161004ED01B}" destId="{9597CD6E-D353-418B-AED1-AA539B42C038}" srcOrd="1" destOrd="0" parTransId="{7A6A565E-2336-4246-B081-F841E911095F}" sibTransId="{FDFCAA85-C291-454A-A607-9DE9DC4A878D}"/>
    <dgm:cxn modelId="{C4DC5688-3C33-43FC-A76D-533557011A7B}" type="presParOf" srcId="{04B79886-4011-4277-BD44-3F1FBB5401FF}" destId="{86EAC287-71C7-480D-9839-301C322290E1}" srcOrd="0" destOrd="0" presId="urn:microsoft.com/office/officeart/2005/8/layout/vList3"/>
    <dgm:cxn modelId="{21C7A6E0-BEF4-4B85-9B53-C307AB139EED}" type="presParOf" srcId="{86EAC287-71C7-480D-9839-301C322290E1}" destId="{A74F1185-AFDE-49A5-8477-0868B3A1E0BB}" srcOrd="0" destOrd="0" presId="urn:microsoft.com/office/officeart/2005/8/layout/vList3"/>
    <dgm:cxn modelId="{C50FD499-D0F1-435E-A078-0797A5BC72CF}" type="presParOf" srcId="{86EAC287-71C7-480D-9839-301C322290E1}" destId="{3643C3B3-6CFB-45DF-8118-635AC0B600AF}" srcOrd="1" destOrd="0" presId="urn:microsoft.com/office/officeart/2005/8/layout/vList3"/>
    <dgm:cxn modelId="{F3ACC812-2130-455C-9F37-4BEB89DBDC90}" type="presParOf" srcId="{04B79886-4011-4277-BD44-3F1FBB5401FF}" destId="{F7F350A0-D851-4298-9F6D-AAFF848655BC}" srcOrd="1" destOrd="0" presId="urn:microsoft.com/office/officeart/2005/8/layout/vList3"/>
    <dgm:cxn modelId="{F6391468-A6A7-4621-85EC-7EF6ED4C897E}" type="presParOf" srcId="{04B79886-4011-4277-BD44-3F1FBB5401FF}" destId="{A950FF8D-E17D-4691-8F3A-F66E4D88B70D}" srcOrd="2" destOrd="0" presId="urn:microsoft.com/office/officeart/2005/8/layout/vList3"/>
    <dgm:cxn modelId="{13E768FC-C44B-4E02-82F8-EA7527E740AD}" type="presParOf" srcId="{A950FF8D-E17D-4691-8F3A-F66E4D88B70D}" destId="{C6EECFFB-EC2C-422A-AC38-A0FBF4DC48CB}" srcOrd="0" destOrd="0" presId="urn:microsoft.com/office/officeart/2005/8/layout/vList3"/>
    <dgm:cxn modelId="{D42C2688-DAB9-4693-9957-88F58974427D}" type="presParOf" srcId="{A950FF8D-E17D-4691-8F3A-F66E4D88B70D}" destId="{93192897-F533-40E6-B44A-3F170E1A8D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815795-88EB-4024-A392-66A1EA1448D9}" type="doc">
      <dgm:prSet loTypeId="urn:microsoft.com/office/officeart/2005/8/layout/radial1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F530C3-CF9C-402B-BA9D-B6CBFF63A486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সামাজিক পরিবর্তনের উপাদান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D095EBF-3C51-47D0-A1D5-247EAACC13ED}" type="parTrans" cxnId="{38D27019-24AC-478B-A937-09DEB6EB3D0C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E7E11B3-5EC7-4ECA-99C1-24301D63DEB0}" type="sibTrans" cxnId="{38D27019-24AC-478B-A937-09DEB6EB3D0C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E430226-FBAD-4535-8836-588E830EA3D4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প্রাকৃতিক উপাদান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2EF6F86-EFFB-4FE0-9F91-71181F0F92DE}" type="parTrans" cxnId="{DF980DF3-43E8-4E20-8324-5AB4CD8C39E3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E15DED-78CC-4DD9-B591-D1E3EC09F4D6}" type="sibTrans" cxnId="{DF980DF3-43E8-4E20-8324-5AB4CD8C39E3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4A43E91-3E26-4EB5-BB30-F053BF7E4046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জৈবিক উপাদান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C71029C-2028-4B2D-9094-937011A6533A}" type="parTrans" cxnId="{5E5E906A-A90C-4DD7-88CE-BF67CD9BC8E1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210D296-B43F-4A8F-B3CE-E7B4CDBBE8EA}" type="sibTrans" cxnId="{5E5E906A-A90C-4DD7-88CE-BF67CD9BC8E1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4F1BDEC-1479-4D17-96E5-32A2AB7EA1ED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সাংস্কৃতিক উপাদান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382F61B-0659-4904-96AC-42F76AB5EFEE}" type="parTrans" cxnId="{A4D69054-4A1E-4635-A5F4-9AF84052DBC8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F8C86D3-0FA6-429B-9AD4-34C0A61EED33}" type="sibTrans" cxnId="{A4D69054-4A1E-4635-A5F4-9AF84052DBC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15FC2D-1127-431B-B498-1E391924A0C4}">
      <dgm:prSet phldrT="[Text]" custT="1"/>
      <dgm:spPr/>
      <dgm:t>
        <a:bodyPr/>
        <a:lstStyle/>
        <a:p>
          <a:r>
            <a:rPr lang="bn-BD" sz="3200" smtClean="0">
              <a:latin typeface="NikoshBAN" pitchFamily="2" charset="0"/>
              <a:cs typeface="NikoshBAN" pitchFamily="2" charset="0"/>
            </a:rPr>
            <a:t>শিক্ষা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613404F-A299-439C-965E-1BF8AD961F1A}" type="parTrans" cxnId="{98841214-9BA8-42F3-8C8C-CDCFEE23E9CD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0013DBB-C08B-46DD-B009-C8B241D69829}" type="sibTrans" cxnId="{98841214-9BA8-42F3-8C8C-CDCFEE23E9CD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8BE4E15-4257-4DDD-9D72-DA043C73A341}">
      <dgm:prSet custT="1"/>
      <dgm:spPr/>
      <dgm:t>
        <a:bodyPr/>
        <a:lstStyle/>
        <a:p>
          <a:r>
            <a:rPr lang="bn-BD" sz="3200" smtClean="0">
              <a:latin typeface="NikoshBAN" pitchFamily="2" charset="0"/>
              <a:cs typeface="NikoshBAN" pitchFamily="2" charset="0"/>
            </a:rPr>
            <a:t>প্রযুক্তি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37D9A57-E2F9-47AC-A3EE-F7FC80F311E8}" type="parTrans" cxnId="{5025B33D-832D-456D-8485-5D01149176B4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BA4A5C8-3367-43FE-A380-90A6B7BCC553}" type="sibTrans" cxnId="{5025B33D-832D-456D-8485-5D01149176B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8883141-3D6A-4C45-99E6-36AB1B1D38FE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যোগাযোগ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1A251EE-0F47-49E8-9FE2-9F7DDFF03938}" type="parTrans" cxnId="{7F4E8877-985C-4B81-97AA-4E47CB485476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1DA2610-76AF-4E15-968F-2E5E349BAE99}" type="sibTrans" cxnId="{7F4E8877-985C-4B81-97AA-4E47CB485476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360EF8-AAF6-49AA-A7DB-CBFA7ECFBB09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শিল্পায়ন ও নগরায়ন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4972F5D-D0E8-4CD3-89E8-4E1548F2487C}" type="parTrans" cxnId="{AA0D92B9-DBC2-4D7C-8B55-9D93453963A0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615E23-7360-460D-8A28-D179601032A0}" type="sibTrans" cxnId="{AA0D92B9-DBC2-4D7C-8B55-9D93453963A0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7C76DB5-59FC-4C76-A755-D8AF5C39A646}" type="pres">
      <dgm:prSet presAssocID="{53815795-88EB-4024-A392-66A1EA1448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D0A979-61D7-462B-8F86-9DD12E6B90A5}" type="pres">
      <dgm:prSet presAssocID="{66F530C3-CF9C-402B-BA9D-B6CBFF63A486}" presName="centerShape" presStyleLbl="node0" presStyleIdx="0" presStyleCnt="1" custScaleX="129496" custScaleY="108621" custLinFactNeighborY="-1330"/>
      <dgm:spPr/>
      <dgm:t>
        <a:bodyPr/>
        <a:lstStyle/>
        <a:p>
          <a:endParaRPr lang="en-US"/>
        </a:p>
      </dgm:t>
    </dgm:pt>
    <dgm:pt modelId="{879CD802-6EBF-4E26-BAF8-DE02BADA9FFE}" type="pres">
      <dgm:prSet presAssocID="{22EF6F86-EFFB-4FE0-9F91-71181F0F92DE}" presName="Name9" presStyleLbl="parChTrans1D2" presStyleIdx="0" presStyleCnt="7"/>
      <dgm:spPr/>
      <dgm:t>
        <a:bodyPr/>
        <a:lstStyle/>
        <a:p>
          <a:endParaRPr lang="en-US"/>
        </a:p>
      </dgm:t>
    </dgm:pt>
    <dgm:pt modelId="{980EA5ED-647B-42DB-AB02-EE3FCE2A461E}" type="pres">
      <dgm:prSet presAssocID="{22EF6F86-EFFB-4FE0-9F91-71181F0F92DE}" presName="connTx" presStyleLbl="parChTrans1D2" presStyleIdx="0" presStyleCnt="7"/>
      <dgm:spPr/>
      <dgm:t>
        <a:bodyPr/>
        <a:lstStyle/>
        <a:p>
          <a:endParaRPr lang="en-US"/>
        </a:p>
      </dgm:t>
    </dgm:pt>
    <dgm:pt modelId="{EFEEBB7C-4D74-4EBC-B37D-A9A1D73AD2B9}" type="pres">
      <dgm:prSet presAssocID="{8E430226-FBAD-4535-8836-588E830EA3D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E19A4-14A6-4269-9C3D-458ED0B566BA}" type="pres">
      <dgm:prSet presAssocID="{9C71029C-2028-4B2D-9094-937011A6533A}" presName="Name9" presStyleLbl="parChTrans1D2" presStyleIdx="1" presStyleCnt="7"/>
      <dgm:spPr/>
      <dgm:t>
        <a:bodyPr/>
        <a:lstStyle/>
        <a:p>
          <a:endParaRPr lang="en-US"/>
        </a:p>
      </dgm:t>
    </dgm:pt>
    <dgm:pt modelId="{82CD5B03-341C-44DB-89D6-3A78C9EDB877}" type="pres">
      <dgm:prSet presAssocID="{9C71029C-2028-4B2D-9094-937011A6533A}" presName="connTx" presStyleLbl="parChTrans1D2" presStyleIdx="1" presStyleCnt="7"/>
      <dgm:spPr/>
      <dgm:t>
        <a:bodyPr/>
        <a:lstStyle/>
        <a:p>
          <a:endParaRPr lang="en-US"/>
        </a:p>
      </dgm:t>
    </dgm:pt>
    <dgm:pt modelId="{88B09968-F1CB-4845-8258-251BD62B370B}" type="pres">
      <dgm:prSet presAssocID="{14A43E91-3E26-4EB5-BB30-F053BF7E404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CE700-372C-43A5-83E4-EBA1D5AD8741}" type="pres">
      <dgm:prSet presAssocID="{A382F61B-0659-4904-96AC-42F76AB5EFEE}" presName="Name9" presStyleLbl="parChTrans1D2" presStyleIdx="2" presStyleCnt="7"/>
      <dgm:spPr/>
      <dgm:t>
        <a:bodyPr/>
        <a:lstStyle/>
        <a:p>
          <a:endParaRPr lang="en-US"/>
        </a:p>
      </dgm:t>
    </dgm:pt>
    <dgm:pt modelId="{376572F5-AC8D-461C-B625-E8EE0641F7EA}" type="pres">
      <dgm:prSet presAssocID="{A382F61B-0659-4904-96AC-42F76AB5EFEE}" presName="connTx" presStyleLbl="parChTrans1D2" presStyleIdx="2" presStyleCnt="7"/>
      <dgm:spPr/>
      <dgm:t>
        <a:bodyPr/>
        <a:lstStyle/>
        <a:p>
          <a:endParaRPr lang="en-US"/>
        </a:p>
      </dgm:t>
    </dgm:pt>
    <dgm:pt modelId="{28619BC1-8B68-432F-9EDA-9266F9A49E4F}" type="pres">
      <dgm:prSet presAssocID="{74F1BDEC-1479-4D17-96E5-32A2AB7EA1ED}" presName="node" presStyleLbl="node1" presStyleIdx="2" presStyleCnt="7" custScaleX="114548" custScaleY="94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F2406-0B5C-4260-BD33-9619AE6D399F}" type="pres">
      <dgm:prSet presAssocID="{3613404F-A299-439C-965E-1BF8AD961F1A}" presName="Name9" presStyleLbl="parChTrans1D2" presStyleIdx="3" presStyleCnt="7"/>
      <dgm:spPr/>
      <dgm:t>
        <a:bodyPr/>
        <a:lstStyle/>
        <a:p>
          <a:endParaRPr lang="en-US"/>
        </a:p>
      </dgm:t>
    </dgm:pt>
    <dgm:pt modelId="{BDC3810D-11FB-44F5-ABAE-2DCD70AE5E2A}" type="pres">
      <dgm:prSet presAssocID="{3613404F-A299-439C-965E-1BF8AD961F1A}" presName="connTx" presStyleLbl="parChTrans1D2" presStyleIdx="3" presStyleCnt="7"/>
      <dgm:spPr/>
      <dgm:t>
        <a:bodyPr/>
        <a:lstStyle/>
        <a:p>
          <a:endParaRPr lang="en-US"/>
        </a:p>
      </dgm:t>
    </dgm:pt>
    <dgm:pt modelId="{A14432EB-9A38-420D-98C1-5C210B5B4F23}" type="pres">
      <dgm:prSet presAssocID="{3615FC2D-1127-431B-B498-1E391924A0C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36AB0-E746-4F88-9A91-6190AA79432E}" type="pres">
      <dgm:prSet presAssocID="{C37D9A57-E2F9-47AC-A3EE-F7FC80F311E8}" presName="Name9" presStyleLbl="parChTrans1D2" presStyleIdx="4" presStyleCnt="7"/>
      <dgm:spPr/>
      <dgm:t>
        <a:bodyPr/>
        <a:lstStyle/>
        <a:p>
          <a:endParaRPr lang="en-US"/>
        </a:p>
      </dgm:t>
    </dgm:pt>
    <dgm:pt modelId="{707FF34D-2460-4230-9941-1D39C053128B}" type="pres">
      <dgm:prSet presAssocID="{C37D9A57-E2F9-47AC-A3EE-F7FC80F311E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DDB4650C-EF81-403E-A5FE-666A9FFBB5AD}" type="pres">
      <dgm:prSet presAssocID="{D8BE4E15-4257-4DDD-9D72-DA043C73A34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C233C-0DC5-4E29-A5A0-E9E614E436E9}" type="pres">
      <dgm:prSet presAssocID="{41A251EE-0F47-49E8-9FE2-9F7DDFF03938}" presName="Name9" presStyleLbl="parChTrans1D2" presStyleIdx="5" presStyleCnt="7"/>
      <dgm:spPr/>
      <dgm:t>
        <a:bodyPr/>
        <a:lstStyle/>
        <a:p>
          <a:endParaRPr lang="en-US"/>
        </a:p>
      </dgm:t>
    </dgm:pt>
    <dgm:pt modelId="{E8B49A17-F432-4B23-9C55-D20D26538052}" type="pres">
      <dgm:prSet presAssocID="{41A251EE-0F47-49E8-9FE2-9F7DDFF03938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1567883-A972-46EB-BAAE-F9E8A75201A5}" type="pres">
      <dgm:prSet presAssocID="{58883141-3D6A-4C45-99E6-36AB1B1D38FE}" presName="node" presStyleLbl="node1" presStyleIdx="5" presStyleCnt="7" custScaleX="116523" custScaleY="10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26620-051D-42BF-B7D9-916CFDD92E52}" type="pres">
      <dgm:prSet presAssocID="{34972F5D-D0E8-4CD3-89E8-4E1548F2487C}" presName="Name9" presStyleLbl="parChTrans1D2" presStyleIdx="6" presStyleCnt="7"/>
      <dgm:spPr/>
      <dgm:t>
        <a:bodyPr/>
        <a:lstStyle/>
        <a:p>
          <a:endParaRPr lang="en-US"/>
        </a:p>
      </dgm:t>
    </dgm:pt>
    <dgm:pt modelId="{E102EE5B-877B-4B75-B713-C7D1E4DC2CE4}" type="pres">
      <dgm:prSet presAssocID="{34972F5D-D0E8-4CD3-89E8-4E1548F2487C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B8591C2-AE11-403F-9789-36B302677BDF}" type="pres">
      <dgm:prSet presAssocID="{80360EF8-AAF6-49AA-A7DB-CBFA7ECFBB09}" presName="node" presStyleLbl="node1" presStyleIdx="6" presStyleCnt="7" custScaleX="108708" custScaleY="107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341D7F-F859-46F5-A9A2-94D6A570C5D8}" type="presOf" srcId="{41A251EE-0F47-49E8-9FE2-9F7DDFF03938}" destId="{E8B49A17-F432-4B23-9C55-D20D26538052}" srcOrd="1" destOrd="0" presId="urn:microsoft.com/office/officeart/2005/8/layout/radial1"/>
    <dgm:cxn modelId="{576E1263-7012-4126-A903-FA095E445999}" type="presOf" srcId="{A382F61B-0659-4904-96AC-42F76AB5EFEE}" destId="{376572F5-AC8D-461C-B625-E8EE0641F7EA}" srcOrd="1" destOrd="0" presId="urn:microsoft.com/office/officeart/2005/8/layout/radial1"/>
    <dgm:cxn modelId="{255E2ED5-B674-4F17-AEEA-53EF887A4245}" type="presOf" srcId="{C37D9A57-E2F9-47AC-A3EE-F7FC80F311E8}" destId="{707FF34D-2460-4230-9941-1D39C053128B}" srcOrd="1" destOrd="0" presId="urn:microsoft.com/office/officeart/2005/8/layout/radial1"/>
    <dgm:cxn modelId="{7F4E8877-985C-4B81-97AA-4E47CB485476}" srcId="{66F530C3-CF9C-402B-BA9D-B6CBFF63A486}" destId="{58883141-3D6A-4C45-99E6-36AB1B1D38FE}" srcOrd="5" destOrd="0" parTransId="{41A251EE-0F47-49E8-9FE2-9F7DDFF03938}" sibTransId="{E1DA2610-76AF-4E15-968F-2E5E349BAE99}"/>
    <dgm:cxn modelId="{453F8B85-C707-4CAA-9049-0727BB4DEA22}" type="presOf" srcId="{3613404F-A299-439C-965E-1BF8AD961F1A}" destId="{BDC3810D-11FB-44F5-ABAE-2DCD70AE5E2A}" srcOrd="1" destOrd="0" presId="urn:microsoft.com/office/officeart/2005/8/layout/radial1"/>
    <dgm:cxn modelId="{526ED684-5073-4058-B371-5FAF43E0626E}" type="presOf" srcId="{53815795-88EB-4024-A392-66A1EA1448D9}" destId="{87C76DB5-59FC-4C76-A755-D8AF5C39A646}" srcOrd="0" destOrd="0" presId="urn:microsoft.com/office/officeart/2005/8/layout/radial1"/>
    <dgm:cxn modelId="{C6C2AB73-28C6-42CF-83A9-214048B816D3}" type="presOf" srcId="{22EF6F86-EFFB-4FE0-9F91-71181F0F92DE}" destId="{980EA5ED-647B-42DB-AB02-EE3FCE2A461E}" srcOrd="1" destOrd="0" presId="urn:microsoft.com/office/officeart/2005/8/layout/radial1"/>
    <dgm:cxn modelId="{2901C706-EF99-4C83-8900-4155FF6423E0}" type="presOf" srcId="{C37D9A57-E2F9-47AC-A3EE-F7FC80F311E8}" destId="{2DB36AB0-E746-4F88-9A91-6190AA79432E}" srcOrd="0" destOrd="0" presId="urn:microsoft.com/office/officeart/2005/8/layout/radial1"/>
    <dgm:cxn modelId="{F30DC60E-269D-4E49-878B-4F46390F6B2C}" type="presOf" srcId="{34972F5D-D0E8-4CD3-89E8-4E1548F2487C}" destId="{E102EE5B-877B-4B75-B713-C7D1E4DC2CE4}" srcOrd="1" destOrd="0" presId="urn:microsoft.com/office/officeart/2005/8/layout/radial1"/>
    <dgm:cxn modelId="{5025B33D-832D-456D-8485-5D01149176B4}" srcId="{66F530C3-CF9C-402B-BA9D-B6CBFF63A486}" destId="{D8BE4E15-4257-4DDD-9D72-DA043C73A341}" srcOrd="4" destOrd="0" parTransId="{C37D9A57-E2F9-47AC-A3EE-F7FC80F311E8}" sibTransId="{7BA4A5C8-3367-43FE-A380-90A6B7BCC553}"/>
    <dgm:cxn modelId="{4F6A56DC-B869-4095-8D6E-1262ACD00C1D}" type="presOf" srcId="{80360EF8-AAF6-49AA-A7DB-CBFA7ECFBB09}" destId="{9B8591C2-AE11-403F-9789-36B302677BDF}" srcOrd="0" destOrd="0" presId="urn:microsoft.com/office/officeart/2005/8/layout/radial1"/>
    <dgm:cxn modelId="{96E0D367-8A81-4BC5-9266-C78E7591BCC9}" type="presOf" srcId="{3615FC2D-1127-431B-B498-1E391924A0C4}" destId="{A14432EB-9A38-420D-98C1-5C210B5B4F23}" srcOrd="0" destOrd="0" presId="urn:microsoft.com/office/officeart/2005/8/layout/radial1"/>
    <dgm:cxn modelId="{57265A09-F63B-42B3-9706-8F51DD4A011E}" type="presOf" srcId="{14A43E91-3E26-4EB5-BB30-F053BF7E4046}" destId="{88B09968-F1CB-4845-8258-251BD62B370B}" srcOrd="0" destOrd="0" presId="urn:microsoft.com/office/officeart/2005/8/layout/radial1"/>
    <dgm:cxn modelId="{0EC96C46-9E7F-43D6-A6DF-7CE56278B7D4}" type="presOf" srcId="{22EF6F86-EFFB-4FE0-9F91-71181F0F92DE}" destId="{879CD802-6EBF-4E26-BAF8-DE02BADA9FFE}" srcOrd="0" destOrd="0" presId="urn:microsoft.com/office/officeart/2005/8/layout/radial1"/>
    <dgm:cxn modelId="{404D1BF4-8EFF-4343-B6A1-656EEC989A02}" type="presOf" srcId="{9C71029C-2028-4B2D-9094-937011A6533A}" destId="{82CD5B03-341C-44DB-89D6-3A78C9EDB877}" srcOrd="1" destOrd="0" presId="urn:microsoft.com/office/officeart/2005/8/layout/radial1"/>
    <dgm:cxn modelId="{B1F1B58A-ED4B-414D-99CE-67E4E81FC916}" type="presOf" srcId="{66F530C3-CF9C-402B-BA9D-B6CBFF63A486}" destId="{A4D0A979-61D7-462B-8F86-9DD12E6B90A5}" srcOrd="0" destOrd="0" presId="urn:microsoft.com/office/officeart/2005/8/layout/radial1"/>
    <dgm:cxn modelId="{28329A5D-3738-4D4E-8DCC-B30926E91BF2}" type="presOf" srcId="{D8BE4E15-4257-4DDD-9D72-DA043C73A341}" destId="{DDB4650C-EF81-403E-A5FE-666A9FFBB5AD}" srcOrd="0" destOrd="0" presId="urn:microsoft.com/office/officeart/2005/8/layout/radial1"/>
    <dgm:cxn modelId="{957C8659-7880-48E1-9E94-2C438CB3351C}" type="presOf" srcId="{41A251EE-0F47-49E8-9FE2-9F7DDFF03938}" destId="{9AEC233C-0DC5-4E29-A5A0-E9E614E436E9}" srcOrd="0" destOrd="0" presId="urn:microsoft.com/office/officeart/2005/8/layout/radial1"/>
    <dgm:cxn modelId="{A4D69054-4A1E-4635-A5F4-9AF84052DBC8}" srcId="{66F530C3-CF9C-402B-BA9D-B6CBFF63A486}" destId="{74F1BDEC-1479-4D17-96E5-32A2AB7EA1ED}" srcOrd="2" destOrd="0" parTransId="{A382F61B-0659-4904-96AC-42F76AB5EFEE}" sibTransId="{BF8C86D3-0FA6-429B-9AD4-34C0A61EED33}"/>
    <dgm:cxn modelId="{AA0D92B9-DBC2-4D7C-8B55-9D93453963A0}" srcId="{66F530C3-CF9C-402B-BA9D-B6CBFF63A486}" destId="{80360EF8-AAF6-49AA-A7DB-CBFA7ECFBB09}" srcOrd="6" destOrd="0" parTransId="{34972F5D-D0E8-4CD3-89E8-4E1548F2487C}" sibTransId="{FE615E23-7360-460D-8A28-D179601032A0}"/>
    <dgm:cxn modelId="{37582638-6DC8-4E5E-B577-1BDF675CCAE2}" type="presOf" srcId="{A382F61B-0659-4904-96AC-42F76AB5EFEE}" destId="{741CE700-372C-43A5-83E4-EBA1D5AD8741}" srcOrd="0" destOrd="0" presId="urn:microsoft.com/office/officeart/2005/8/layout/radial1"/>
    <dgm:cxn modelId="{5E5E906A-A90C-4DD7-88CE-BF67CD9BC8E1}" srcId="{66F530C3-CF9C-402B-BA9D-B6CBFF63A486}" destId="{14A43E91-3E26-4EB5-BB30-F053BF7E4046}" srcOrd="1" destOrd="0" parTransId="{9C71029C-2028-4B2D-9094-937011A6533A}" sibTransId="{2210D296-B43F-4A8F-B3CE-E7B4CDBBE8EA}"/>
    <dgm:cxn modelId="{9A1DAF68-B496-4CAE-98E1-9819FDCD2625}" type="presOf" srcId="{34972F5D-D0E8-4CD3-89E8-4E1548F2487C}" destId="{5AC26620-051D-42BF-B7D9-916CFDD92E52}" srcOrd="0" destOrd="0" presId="urn:microsoft.com/office/officeart/2005/8/layout/radial1"/>
    <dgm:cxn modelId="{8E6AADA8-9D0D-4D1C-97B1-0AE3D70257AA}" type="presOf" srcId="{3613404F-A299-439C-965E-1BF8AD961F1A}" destId="{51AF2406-0B5C-4260-BD33-9619AE6D399F}" srcOrd="0" destOrd="0" presId="urn:microsoft.com/office/officeart/2005/8/layout/radial1"/>
    <dgm:cxn modelId="{8B04F5FD-6292-4121-8464-6143DA5C60DB}" type="presOf" srcId="{8E430226-FBAD-4535-8836-588E830EA3D4}" destId="{EFEEBB7C-4D74-4EBC-B37D-A9A1D73AD2B9}" srcOrd="0" destOrd="0" presId="urn:microsoft.com/office/officeart/2005/8/layout/radial1"/>
    <dgm:cxn modelId="{43632943-4152-48B4-A2B2-4CA3C4887688}" type="presOf" srcId="{74F1BDEC-1479-4D17-96E5-32A2AB7EA1ED}" destId="{28619BC1-8B68-432F-9EDA-9266F9A49E4F}" srcOrd="0" destOrd="0" presId="urn:microsoft.com/office/officeart/2005/8/layout/radial1"/>
    <dgm:cxn modelId="{9ED311FA-C2A0-4231-B127-B3826A02D817}" type="presOf" srcId="{58883141-3D6A-4C45-99E6-36AB1B1D38FE}" destId="{31567883-A972-46EB-BAAE-F9E8A75201A5}" srcOrd="0" destOrd="0" presId="urn:microsoft.com/office/officeart/2005/8/layout/radial1"/>
    <dgm:cxn modelId="{38D27019-24AC-478B-A937-09DEB6EB3D0C}" srcId="{53815795-88EB-4024-A392-66A1EA1448D9}" destId="{66F530C3-CF9C-402B-BA9D-B6CBFF63A486}" srcOrd="0" destOrd="0" parTransId="{3D095EBF-3C51-47D0-A1D5-247EAACC13ED}" sibTransId="{BE7E11B3-5EC7-4ECA-99C1-24301D63DEB0}"/>
    <dgm:cxn modelId="{3E5A086C-C4FA-4096-9A0E-BF2F005D822F}" type="presOf" srcId="{9C71029C-2028-4B2D-9094-937011A6533A}" destId="{F82E19A4-14A6-4269-9C3D-458ED0B566BA}" srcOrd="0" destOrd="0" presId="urn:microsoft.com/office/officeart/2005/8/layout/radial1"/>
    <dgm:cxn modelId="{DF980DF3-43E8-4E20-8324-5AB4CD8C39E3}" srcId="{66F530C3-CF9C-402B-BA9D-B6CBFF63A486}" destId="{8E430226-FBAD-4535-8836-588E830EA3D4}" srcOrd="0" destOrd="0" parTransId="{22EF6F86-EFFB-4FE0-9F91-71181F0F92DE}" sibTransId="{38E15DED-78CC-4DD9-B591-D1E3EC09F4D6}"/>
    <dgm:cxn modelId="{98841214-9BA8-42F3-8C8C-CDCFEE23E9CD}" srcId="{66F530C3-CF9C-402B-BA9D-B6CBFF63A486}" destId="{3615FC2D-1127-431B-B498-1E391924A0C4}" srcOrd="3" destOrd="0" parTransId="{3613404F-A299-439C-965E-1BF8AD961F1A}" sibTransId="{00013DBB-C08B-46DD-B009-C8B241D69829}"/>
    <dgm:cxn modelId="{DBC2A578-7C38-4944-B25E-755D3ABA9FC8}" type="presParOf" srcId="{87C76DB5-59FC-4C76-A755-D8AF5C39A646}" destId="{A4D0A979-61D7-462B-8F86-9DD12E6B90A5}" srcOrd="0" destOrd="0" presId="urn:microsoft.com/office/officeart/2005/8/layout/radial1"/>
    <dgm:cxn modelId="{80570F78-8679-482D-92CF-8CBF2DEE00C0}" type="presParOf" srcId="{87C76DB5-59FC-4C76-A755-D8AF5C39A646}" destId="{879CD802-6EBF-4E26-BAF8-DE02BADA9FFE}" srcOrd="1" destOrd="0" presId="urn:microsoft.com/office/officeart/2005/8/layout/radial1"/>
    <dgm:cxn modelId="{D5D861DB-2BF6-4244-9AAA-DF0BB3785EC4}" type="presParOf" srcId="{879CD802-6EBF-4E26-BAF8-DE02BADA9FFE}" destId="{980EA5ED-647B-42DB-AB02-EE3FCE2A461E}" srcOrd="0" destOrd="0" presId="urn:microsoft.com/office/officeart/2005/8/layout/radial1"/>
    <dgm:cxn modelId="{6EBDCD23-36CF-4B9F-BC25-4DD5F4CF0888}" type="presParOf" srcId="{87C76DB5-59FC-4C76-A755-D8AF5C39A646}" destId="{EFEEBB7C-4D74-4EBC-B37D-A9A1D73AD2B9}" srcOrd="2" destOrd="0" presId="urn:microsoft.com/office/officeart/2005/8/layout/radial1"/>
    <dgm:cxn modelId="{30513DEF-DE46-4E6D-B5CF-A1A51087F9EF}" type="presParOf" srcId="{87C76DB5-59FC-4C76-A755-D8AF5C39A646}" destId="{F82E19A4-14A6-4269-9C3D-458ED0B566BA}" srcOrd="3" destOrd="0" presId="urn:microsoft.com/office/officeart/2005/8/layout/radial1"/>
    <dgm:cxn modelId="{DD2E0330-C2A7-4092-B6E1-6979D02B010F}" type="presParOf" srcId="{F82E19A4-14A6-4269-9C3D-458ED0B566BA}" destId="{82CD5B03-341C-44DB-89D6-3A78C9EDB877}" srcOrd="0" destOrd="0" presId="urn:microsoft.com/office/officeart/2005/8/layout/radial1"/>
    <dgm:cxn modelId="{76AA8F94-CEE5-4E86-90C1-31F55FEF5E09}" type="presParOf" srcId="{87C76DB5-59FC-4C76-A755-D8AF5C39A646}" destId="{88B09968-F1CB-4845-8258-251BD62B370B}" srcOrd="4" destOrd="0" presId="urn:microsoft.com/office/officeart/2005/8/layout/radial1"/>
    <dgm:cxn modelId="{C2A7B00E-18C3-46CC-9E54-AF82E7AF2AF6}" type="presParOf" srcId="{87C76DB5-59FC-4C76-A755-D8AF5C39A646}" destId="{741CE700-372C-43A5-83E4-EBA1D5AD8741}" srcOrd="5" destOrd="0" presId="urn:microsoft.com/office/officeart/2005/8/layout/radial1"/>
    <dgm:cxn modelId="{91B2E264-1B15-41A6-B374-050380DD454F}" type="presParOf" srcId="{741CE700-372C-43A5-83E4-EBA1D5AD8741}" destId="{376572F5-AC8D-461C-B625-E8EE0641F7EA}" srcOrd="0" destOrd="0" presId="urn:microsoft.com/office/officeart/2005/8/layout/radial1"/>
    <dgm:cxn modelId="{A1E643E4-FED8-4E06-BE76-CB46689F7572}" type="presParOf" srcId="{87C76DB5-59FC-4C76-A755-D8AF5C39A646}" destId="{28619BC1-8B68-432F-9EDA-9266F9A49E4F}" srcOrd="6" destOrd="0" presId="urn:microsoft.com/office/officeart/2005/8/layout/radial1"/>
    <dgm:cxn modelId="{9256A9FB-2102-4A56-9101-F045EB1ABA22}" type="presParOf" srcId="{87C76DB5-59FC-4C76-A755-D8AF5C39A646}" destId="{51AF2406-0B5C-4260-BD33-9619AE6D399F}" srcOrd="7" destOrd="0" presId="urn:microsoft.com/office/officeart/2005/8/layout/radial1"/>
    <dgm:cxn modelId="{10F180C9-7032-49A5-ADA1-F66AD5822CE9}" type="presParOf" srcId="{51AF2406-0B5C-4260-BD33-9619AE6D399F}" destId="{BDC3810D-11FB-44F5-ABAE-2DCD70AE5E2A}" srcOrd="0" destOrd="0" presId="urn:microsoft.com/office/officeart/2005/8/layout/radial1"/>
    <dgm:cxn modelId="{EEAE06FC-470B-4577-8442-25F2AA21201C}" type="presParOf" srcId="{87C76DB5-59FC-4C76-A755-D8AF5C39A646}" destId="{A14432EB-9A38-420D-98C1-5C210B5B4F23}" srcOrd="8" destOrd="0" presId="urn:microsoft.com/office/officeart/2005/8/layout/radial1"/>
    <dgm:cxn modelId="{01758E8D-B115-4764-A599-D88B627CC86D}" type="presParOf" srcId="{87C76DB5-59FC-4C76-A755-D8AF5C39A646}" destId="{2DB36AB0-E746-4F88-9A91-6190AA79432E}" srcOrd="9" destOrd="0" presId="urn:microsoft.com/office/officeart/2005/8/layout/radial1"/>
    <dgm:cxn modelId="{4488E495-D99C-4283-AE15-E1004E85931F}" type="presParOf" srcId="{2DB36AB0-E746-4F88-9A91-6190AA79432E}" destId="{707FF34D-2460-4230-9941-1D39C053128B}" srcOrd="0" destOrd="0" presId="urn:microsoft.com/office/officeart/2005/8/layout/radial1"/>
    <dgm:cxn modelId="{607C31D4-1B5E-495B-AF3D-01AF7AB8F35A}" type="presParOf" srcId="{87C76DB5-59FC-4C76-A755-D8AF5C39A646}" destId="{DDB4650C-EF81-403E-A5FE-666A9FFBB5AD}" srcOrd="10" destOrd="0" presId="urn:microsoft.com/office/officeart/2005/8/layout/radial1"/>
    <dgm:cxn modelId="{100A1594-3AE7-44DE-857F-135E50F0F1F3}" type="presParOf" srcId="{87C76DB5-59FC-4C76-A755-D8AF5C39A646}" destId="{9AEC233C-0DC5-4E29-A5A0-E9E614E436E9}" srcOrd="11" destOrd="0" presId="urn:microsoft.com/office/officeart/2005/8/layout/radial1"/>
    <dgm:cxn modelId="{17D11292-7809-4457-9E8F-4FDFBF73DB3C}" type="presParOf" srcId="{9AEC233C-0DC5-4E29-A5A0-E9E614E436E9}" destId="{E8B49A17-F432-4B23-9C55-D20D26538052}" srcOrd="0" destOrd="0" presId="urn:microsoft.com/office/officeart/2005/8/layout/radial1"/>
    <dgm:cxn modelId="{9CFC7A24-C896-470D-A4CD-733E904C99CD}" type="presParOf" srcId="{87C76DB5-59FC-4C76-A755-D8AF5C39A646}" destId="{31567883-A972-46EB-BAAE-F9E8A75201A5}" srcOrd="12" destOrd="0" presId="urn:microsoft.com/office/officeart/2005/8/layout/radial1"/>
    <dgm:cxn modelId="{B6455456-B5F2-4199-9231-CAD52624BFAB}" type="presParOf" srcId="{87C76DB5-59FC-4C76-A755-D8AF5C39A646}" destId="{5AC26620-051D-42BF-B7D9-916CFDD92E52}" srcOrd="13" destOrd="0" presId="urn:microsoft.com/office/officeart/2005/8/layout/radial1"/>
    <dgm:cxn modelId="{2AD6CDF8-FB42-4F4A-A774-C6C44C779E1A}" type="presParOf" srcId="{5AC26620-051D-42BF-B7D9-916CFDD92E52}" destId="{E102EE5B-877B-4B75-B713-C7D1E4DC2CE4}" srcOrd="0" destOrd="0" presId="urn:microsoft.com/office/officeart/2005/8/layout/radial1"/>
    <dgm:cxn modelId="{295D3771-EAA8-4CF9-81B7-DC3247C798A7}" type="presParOf" srcId="{87C76DB5-59FC-4C76-A755-D8AF5C39A646}" destId="{9B8591C2-AE11-403F-9789-36B302677BD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A57932-4C2E-4AD4-8417-56AB2C4C0895}" type="doc">
      <dgm:prSet loTypeId="urn:microsoft.com/office/officeart/2005/8/layout/vList4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990DB0D-EDED-4179-8F53-BA5EC179AD12}">
      <dgm:prSet phldrT="[Text]" custT="1"/>
      <dgm:spPr/>
      <dgm:t>
        <a:bodyPr/>
        <a:lstStyle/>
        <a:p>
          <a:pPr algn="just"/>
          <a:r>
            <a:rPr lang="bn-BD" sz="2000" b="0" dirty="0" smtClean="0">
              <a:latin typeface="NikoshBAN" pitchFamily="2" charset="0"/>
              <a:cs typeface="NikoshBAN" pitchFamily="2" charset="0"/>
            </a:rPr>
            <a:t>শিল্পায়ন হলো এমন একটি প্রক্রিয়া যার মাধ্যমে কৃষি ও হস্তশিল্পভিত্তিক অর্থনীতি ও সমাজ ব্যবস্থা, যান্ত্রিক শিল্পভিত্তিক ও উৎপাদনমুখী অর্থনীতি ও সমাজে রূপান্তরিত হয়।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A256E21E-03FB-41D1-A65E-813BDA85C0AB}" type="parTrans" cxnId="{21319482-B324-48B3-AEA9-E177491B9A76}">
      <dgm:prSet/>
      <dgm:spPr/>
      <dgm:t>
        <a:bodyPr/>
        <a:lstStyle/>
        <a:p>
          <a:pPr algn="just"/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7526C33-D836-4EA9-A1F9-C02BDDB8F7DC}" type="sibTrans" cxnId="{21319482-B324-48B3-AEA9-E177491B9A76}">
      <dgm:prSet/>
      <dgm:spPr/>
      <dgm:t>
        <a:bodyPr/>
        <a:lstStyle/>
        <a:p>
          <a:pPr algn="just"/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C2E432C-2DAA-4DDF-B7CE-F7698E1B64C6}">
      <dgm:prSet phldrT="[Text]" custT="1"/>
      <dgm:spPr/>
      <dgm:t>
        <a:bodyPr/>
        <a:lstStyle/>
        <a:p>
          <a:pPr algn="just"/>
          <a:r>
            <a:rPr lang="bn-BD" sz="2400" dirty="0" smtClean="0">
              <a:latin typeface="NikoshBAN" pitchFamily="2" charset="0"/>
              <a:cs typeface="NikoshBAN" pitchFamily="2" charset="0"/>
            </a:rPr>
            <a:t>ব্যাপক শিল্পায়নের ফলে গ্রামীণ জীবন ছেড়ে নগর জীবন পদ্ধতি গ্রহণের প্রক্রিয়াই নগরায়ন।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B29D15F-BE77-49C7-AAAA-9A3E089C988E}" type="parTrans" cxnId="{4A865444-EEE7-4DA8-AFDE-2C8BBD016A0A}">
      <dgm:prSet/>
      <dgm:spPr/>
      <dgm:t>
        <a:bodyPr/>
        <a:lstStyle/>
        <a:p>
          <a:pPr algn="just"/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7950D5D-4235-4D46-BC2C-7260A5FADCE6}" type="sibTrans" cxnId="{4A865444-EEE7-4DA8-AFDE-2C8BBD016A0A}">
      <dgm:prSet/>
      <dgm:spPr/>
      <dgm:t>
        <a:bodyPr/>
        <a:lstStyle/>
        <a:p>
          <a:pPr algn="just"/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0E3781F-E582-447E-9332-1BAF3D4015E4}" type="pres">
      <dgm:prSet presAssocID="{C7A57932-4C2E-4AD4-8417-56AB2C4C08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825582-AF8C-4925-8C30-05092FE175BD}" type="pres">
      <dgm:prSet presAssocID="{9990DB0D-EDED-4179-8F53-BA5EC179AD12}" presName="comp" presStyleCnt="0"/>
      <dgm:spPr/>
    </dgm:pt>
    <dgm:pt modelId="{4FC706D9-FD92-4384-B004-7C3EA82CBB5E}" type="pres">
      <dgm:prSet presAssocID="{9990DB0D-EDED-4179-8F53-BA5EC179AD12}" presName="box" presStyleLbl="node1" presStyleIdx="0" presStyleCnt="2"/>
      <dgm:spPr/>
      <dgm:t>
        <a:bodyPr/>
        <a:lstStyle/>
        <a:p>
          <a:endParaRPr lang="en-US"/>
        </a:p>
      </dgm:t>
    </dgm:pt>
    <dgm:pt modelId="{B40ABAA6-8FB3-472D-8A66-AF868098FA4B}" type="pres">
      <dgm:prSet presAssocID="{9990DB0D-EDED-4179-8F53-BA5EC179AD12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934A6A6F-712A-4E40-AD2B-2106BEAC61A3}" type="pres">
      <dgm:prSet presAssocID="{9990DB0D-EDED-4179-8F53-BA5EC179AD1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7A86B-6929-4102-AEDB-105FFF046C2E}" type="pres">
      <dgm:prSet presAssocID="{37526C33-D836-4EA9-A1F9-C02BDDB8F7DC}" presName="spacer" presStyleCnt="0"/>
      <dgm:spPr/>
    </dgm:pt>
    <dgm:pt modelId="{60976CB3-42C6-4AE9-92E5-0396712DD145}" type="pres">
      <dgm:prSet presAssocID="{7C2E432C-2DAA-4DDF-B7CE-F7698E1B64C6}" presName="comp" presStyleCnt="0"/>
      <dgm:spPr/>
    </dgm:pt>
    <dgm:pt modelId="{79EF5E3A-46FC-479F-8AA2-5B873BBE1376}" type="pres">
      <dgm:prSet presAssocID="{7C2E432C-2DAA-4DDF-B7CE-F7698E1B64C6}" presName="box" presStyleLbl="node1" presStyleIdx="1" presStyleCnt="2"/>
      <dgm:spPr/>
      <dgm:t>
        <a:bodyPr/>
        <a:lstStyle/>
        <a:p>
          <a:endParaRPr lang="en-US"/>
        </a:p>
      </dgm:t>
    </dgm:pt>
    <dgm:pt modelId="{00CFE8D6-238B-45F8-A3AE-EAA20A92E774}" type="pres">
      <dgm:prSet presAssocID="{7C2E432C-2DAA-4DDF-B7CE-F7698E1B64C6}" presName="img" presStyleLbl="fgImgPlace1" presStyleIdx="1" presStyleCnt="2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E65C8AE-ED99-4025-95E4-78AEF6D41480}" type="pres">
      <dgm:prSet presAssocID="{7C2E432C-2DAA-4DDF-B7CE-F7698E1B64C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B3466-65CD-4D90-B4AB-2B7E5951E157}" type="presOf" srcId="{7C2E432C-2DAA-4DDF-B7CE-F7698E1B64C6}" destId="{DE65C8AE-ED99-4025-95E4-78AEF6D41480}" srcOrd="1" destOrd="0" presId="urn:microsoft.com/office/officeart/2005/8/layout/vList4"/>
    <dgm:cxn modelId="{4A865444-EEE7-4DA8-AFDE-2C8BBD016A0A}" srcId="{C7A57932-4C2E-4AD4-8417-56AB2C4C0895}" destId="{7C2E432C-2DAA-4DDF-B7CE-F7698E1B64C6}" srcOrd="1" destOrd="0" parTransId="{2B29D15F-BE77-49C7-AAAA-9A3E089C988E}" sibTransId="{87950D5D-4235-4D46-BC2C-7260A5FADCE6}"/>
    <dgm:cxn modelId="{85B2ED5B-2AC0-4531-99BB-F0BA0645E47C}" type="presOf" srcId="{9990DB0D-EDED-4179-8F53-BA5EC179AD12}" destId="{934A6A6F-712A-4E40-AD2B-2106BEAC61A3}" srcOrd="1" destOrd="0" presId="urn:microsoft.com/office/officeart/2005/8/layout/vList4"/>
    <dgm:cxn modelId="{FB1E4238-3C4D-4B9C-BEFE-6C50BB32AB02}" type="presOf" srcId="{9990DB0D-EDED-4179-8F53-BA5EC179AD12}" destId="{4FC706D9-FD92-4384-B004-7C3EA82CBB5E}" srcOrd="0" destOrd="0" presId="urn:microsoft.com/office/officeart/2005/8/layout/vList4"/>
    <dgm:cxn modelId="{E97B846B-858E-4679-9F94-951D1EAFD4C1}" type="presOf" srcId="{C7A57932-4C2E-4AD4-8417-56AB2C4C0895}" destId="{B0E3781F-E582-447E-9332-1BAF3D4015E4}" srcOrd="0" destOrd="0" presId="urn:microsoft.com/office/officeart/2005/8/layout/vList4"/>
    <dgm:cxn modelId="{2055D046-F42A-45F2-9651-F47D04B563A5}" type="presOf" srcId="{7C2E432C-2DAA-4DDF-B7CE-F7698E1B64C6}" destId="{79EF5E3A-46FC-479F-8AA2-5B873BBE1376}" srcOrd="0" destOrd="0" presId="urn:microsoft.com/office/officeart/2005/8/layout/vList4"/>
    <dgm:cxn modelId="{21319482-B324-48B3-AEA9-E177491B9A76}" srcId="{C7A57932-4C2E-4AD4-8417-56AB2C4C0895}" destId="{9990DB0D-EDED-4179-8F53-BA5EC179AD12}" srcOrd="0" destOrd="0" parTransId="{A256E21E-03FB-41D1-A65E-813BDA85C0AB}" sibTransId="{37526C33-D836-4EA9-A1F9-C02BDDB8F7DC}"/>
    <dgm:cxn modelId="{4E6AD48A-AB12-4A19-84D9-EBF7F7BCD11D}" type="presParOf" srcId="{B0E3781F-E582-447E-9332-1BAF3D4015E4}" destId="{3C825582-AF8C-4925-8C30-05092FE175BD}" srcOrd="0" destOrd="0" presId="urn:microsoft.com/office/officeart/2005/8/layout/vList4"/>
    <dgm:cxn modelId="{54DFFAA9-05A8-41B0-A0D5-3F44C46710D0}" type="presParOf" srcId="{3C825582-AF8C-4925-8C30-05092FE175BD}" destId="{4FC706D9-FD92-4384-B004-7C3EA82CBB5E}" srcOrd="0" destOrd="0" presId="urn:microsoft.com/office/officeart/2005/8/layout/vList4"/>
    <dgm:cxn modelId="{4CEF7874-28B5-4D9D-9D14-218E129FA665}" type="presParOf" srcId="{3C825582-AF8C-4925-8C30-05092FE175BD}" destId="{B40ABAA6-8FB3-472D-8A66-AF868098FA4B}" srcOrd="1" destOrd="0" presId="urn:microsoft.com/office/officeart/2005/8/layout/vList4"/>
    <dgm:cxn modelId="{827FB139-7068-4830-A81E-9C607F46A9C2}" type="presParOf" srcId="{3C825582-AF8C-4925-8C30-05092FE175BD}" destId="{934A6A6F-712A-4E40-AD2B-2106BEAC61A3}" srcOrd="2" destOrd="0" presId="urn:microsoft.com/office/officeart/2005/8/layout/vList4"/>
    <dgm:cxn modelId="{CE69B009-A636-46D7-AACF-2B3C0ECE31F9}" type="presParOf" srcId="{B0E3781F-E582-447E-9332-1BAF3D4015E4}" destId="{1407A86B-6929-4102-AEDB-105FFF046C2E}" srcOrd="1" destOrd="0" presId="urn:microsoft.com/office/officeart/2005/8/layout/vList4"/>
    <dgm:cxn modelId="{92F954FF-85B6-4C43-BDBF-C03AAABF4E54}" type="presParOf" srcId="{B0E3781F-E582-447E-9332-1BAF3D4015E4}" destId="{60976CB3-42C6-4AE9-92E5-0396712DD145}" srcOrd="2" destOrd="0" presId="urn:microsoft.com/office/officeart/2005/8/layout/vList4"/>
    <dgm:cxn modelId="{78AD949D-8AD6-4C8C-A136-E24E1C0F6A1E}" type="presParOf" srcId="{60976CB3-42C6-4AE9-92E5-0396712DD145}" destId="{79EF5E3A-46FC-479F-8AA2-5B873BBE1376}" srcOrd="0" destOrd="0" presId="urn:microsoft.com/office/officeart/2005/8/layout/vList4"/>
    <dgm:cxn modelId="{6CE523B2-5F0F-4048-BB0A-EFFEF2138352}" type="presParOf" srcId="{60976CB3-42C6-4AE9-92E5-0396712DD145}" destId="{00CFE8D6-238B-45F8-A3AE-EAA20A92E774}" srcOrd="1" destOrd="0" presId="urn:microsoft.com/office/officeart/2005/8/layout/vList4"/>
    <dgm:cxn modelId="{507D6F3C-967C-48FA-8889-3C5284AFC136}" type="presParOf" srcId="{60976CB3-42C6-4AE9-92E5-0396712DD145}" destId="{DE65C8AE-ED99-4025-95E4-78AEF6D414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35F637-16AF-4F6F-A3AC-46288ACD090E}" type="doc">
      <dgm:prSet loTypeId="urn:microsoft.com/office/officeart/2005/8/layout/StepDownProcess" loCatId="process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262967E-1831-478D-B431-636C30324148}">
      <dgm:prSet phldrT="[Text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bn-BD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উচ্চবিত্ত</a:t>
          </a:r>
          <a:endParaRPr lang="en-US" sz="24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44750B1D-17B7-4918-9ED5-C54442EFAF40}" type="parTrans" cxnId="{8EA8CCDE-7EC6-4BA3-9706-46E7C98C1A4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8D7176A-84FB-4F20-AC9A-F377BAA5BC23}" type="sibTrans" cxnId="{8EA8CCDE-7EC6-4BA3-9706-46E7C98C1A4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A1CC868-62B9-45A0-8A9D-52233E387228}">
      <dgm:prSet phldrT="[Text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bn-BD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মধ্যবিত্ত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1821252-74CC-47AF-BC8C-7B609867013E}" type="parTrans" cxnId="{1C4AA8EE-8316-4C4C-9DB3-68FBEB7E814B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06D7814-7390-4DB4-89B4-CAB43AA3572E}" type="sibTrans" cxnId="{1C4AA8EE-8316-4C4C-9DB3-68FBEB7E814B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73AEB39-9F74-4411-A740-296B329277BD}">
      <dgm:prSet phldrT="[Text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bn-BD" sz="2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নিম্নবিত্ত</a:t>
          </a:r>
          <a:endParaRPr lang="en-US" sz="2400" b="1" cap="none" spc="0" dirty="0">
            <a:ln w="50800"/>
            <a:solidFill>
              <a:schemeClr val="bg1">
                <a:shade val="5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7DDC31C8-65D6-43C2-8FEC-7A17C69E560D}" type="parTrans" cxnId="{5B04EE33-8B57-483D-B183-D78B437F8CB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553B0FA-2EC3-4C93-A3E8-02BE41DF8B42}" type="sibTrans" cxnId="{5B04EE33-8B57-483D-B183-D78B437F8CB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EB1170-BC0E-4A1A-B2C9-74F816EDF245}" type="pres">
      <dgm:prSet presAssocID="{7635F637-16AF-4F6F-A3AC-46288ACD090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407F136-5A82-465D-83CB-C65C56C74C63}" type="pres">
      <dgm:prSet presAssocID="{F262967E-1831-478D-B431-636C30324148}" presName="composite" presStyleCnt="0"/>
      <dgm:spPr/>
    </dgm:pt>
    <dgm:pt modelId="{86AF05A0-0FE5-4EA8-95ED-C0A62166F5B3}" type="pres">
      <dgm:prSet presAssocID="{F262967E-1831-478D-B431-636C30324148}" presName="bentUpArrow1" presStyleLbl="alignImgPlace1" presStyleIdx="0" presStyleCnt="2"/>
      <dgm:spPr/>
    </dgm:pt>
    <dgm:pt modelId="{2CDFFF57-EB0D-47AD-AF94-1B039407A7AD}" type="pres">
      <dgm:prSet presAssocID="{F262967E-1831-478D-B431-636C3032414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83B3E-8BC0-454C-9853-18C985996E4E}" type="pres">
      <dgm:prSet presAssocID="{F262967E-1831-478D-B431-636C3032414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BAD5118-BA6B-43C7-8D9D-849161289F69}" type="pres">
      <dgm:prSet presAssocID="{F8D7176A-84FB-4F20-AC9A-F377BAA5BC23}" presName="sibTrans" presStyleCnt="0"/>
      <dgm:spPr/>
    </dgm:pt>
    <dgm:pt modelId="{C894CC00-5366-459B-92ED-62E5204526A4}" type="pres">
      <dgm:prSet presAssocID="{0A1CC868-62B9-45A0-8A9D-52233E387228}" presName="composite" presStyleCnt="0"/>
      <dgm:spPr/>
    </dgm:pt>
    <dgm:pt modelId="{6CE75636-CEF5-4EA6-A544-2A69B88E8ED3}" type="pres">
      <dgm:prSet presAssocID="{0A1CC868-62B9-45A0-8A9D-52233E387228}" presName="bentUpArrow1" presStyleLbl="alignImgPlace1" presStyleIdx="1" presStyleCnt="2"/>
      <dgm:spPr/>
    </dgm:pt>
    <dgm:pt modelId="{CB57E37E-DCAA-43B6-B1A1-B212071997FD}" type="pres">
      <dgm:prSet presAssocID="{0A1CC868-62B9-45A0-8A9D-52233E38722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99C7B-58C8-4702-8234-86D63081F7D9}" type="pres">
      <dgm:prSet presAssocID="{0A1CC868-62B9-45A0-8A9D-52233E38722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44695C7-F538-47D9-96E3-DB0485DB4F73}" type="pres">
      <dgm:prSet presAssocID="{606D7814-7390-4DB4-89B4-CAB43AA3572E}" presName="sibTrans" presStyleCnt="0"/>
      <dgm:spPr/>
    </dgm:pt>
    <dgm:pt modelId="{E897D7B5-1514-4975-924D-470E329458E3}" type="pres">
      <dgm:prSet presAssocID="{A73AEB39-9F74-4411-A740-296B329277BD}" presName="composite" presStyleCnt="0"/>
      <dgm:spPr/>
    </dgm:pt>
    <dgm:pt modelId="{B8EC419C-9830-4C0C-BE77-3755C2220885}" type="pres">
      <dgm:prSet presAssocID="{A73AEB39-9F74-4411-A740-296B329277B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E263B-E71B-4317-82DC-03D2F8661023}" type="presOf" srcId="{A73AEB39-9F74-4411-A740-296B329277BD}" destId="{B8EC419C-9830-4C0C-BE77-3755C2220885}" srcOrd="0" destOrd="0" presId="urn:microsoft.com/office/officeart/2005/8/layout/StepDownProcess"/>
    <dgm:cxn modelId="{B282FEAF-469B-4EE6-BF31-888C4AA4F533}" type="presOf" srcId="{0A1CC868-62B9-45A0-8A9D-52233E387228}" destId="{CB57E37E-DCAA-43B6-B1A1-B212071997FD}" srcOrd="0" destOrd="0" presId="urn:microsoft.com/office/officeart/2005/8/layout/StepDownProcess"/>
    <dgm:cxn modelId="{1C4AA8EE-8316-4C4C-9DB3-68FBEB7E814B}" srcId="{7635F637-16AF-4F6F-A3AC-46288ACD090E}" destId="{0A1CC868-62B9-45A0-8A9D-52233E387228}" srcOrd="1" destOrd="0" parTransId="{B1821252-74CC-47AF-BC8C-7B609867013E}" sibTransId="{606D7814-7390-4DB4-89B4-CAB43AA3572E}"/>
    <dgm:cxn modelId="{5B04EE33-8B57-483D-B183-D78B437F8CBC}" srcId="{7635F637-16AF-4F6F-A3AC-46288ACD090E}" destId="{A73AEB39-9F74-4411-A740-296B329277BD}" srcOrd="2" destOrd="0" parTransId="{7DDC31C8-65D6-43C2-8FEC-7A17C69E560D}" sibTransId="{9553B0FA-2EC3-4C93-A3E8-02BE41DF8B42}"/>
    <dgm:cxn modelId="{5E0B34F1-6124-4B21-9D37-936EF7AB484F}" type="presOf" srcId="{7635F637-16AF-4F6F-A3AC-46288ACD090E}" destId="{94EB1170-BC0E-4A1A-B2C9-74F816EDF245}" srcOrd="0" destOrd="0" presId="urn:microsoft.com/office/officeart/2005/8/layout/StepDownProcess"/>
    <dgm:cxn modelId="{5A7AC3B5-6182-4C0B-BF95-5AD1CBA26CBF}" type="presOf" srcId="{F262967E-1831-478D-B431-636C30324148}" destId="{2CDFFF57-EB0D-47AD-AF94-1B039407A7AD}" srcOrd="0" destOrd="0" presId="urn:microsoft.com/office/officeart/2005/8/layout/StepDownProcess"/>
    <dgm:cxn modelId="{8EA8CCDE-7EC6-4BA3-9706-46E7C98C1A43}" srcId="{7635F637-16AF-4F6F-A3AC-46288ACD090E}" destId="{F262967E-1831-478D-B431-636C30324148}" srcOrd="0" destOrd="0" parTransId="{44750B1D-17B7-4918-9ED5-C54442EFAF40}" sibTransId="{F8D7176A-84FB-4F20-AC9A-F377BAA5BC23}"/>
    <dgm:cxn modelId="{F39F6495-82C7-4FB5-B2AA-8A2CC8D78FFA}" type="presParOf" srcId="{94EB1170-BC0E-4A1A-B2C9-74F816EDF245}" destId="{3407F136-5A82-465D-83CB-C65C56C74C63}" srcOrd="0" destOrd="0" presId="urn:microsoft.com/office/officeart/2005/8/layout/StepDownProcess"/>
    <dgm:cxn modelId="{76552C46-8B1D-48AE-B365-CC5D4F445D6C}" type="presParOf" srcId="{3407F136-5A82-465D-83CB-C65C56C74C63}" destId="{86AF05A0-0FE5-4EA8-95ED-C0A62166F5B3}" srcOrd="0" destOrd="0" presId="urn:microsoft.com/office/officeart/2005/8/layout/StepDownProcess"/>
    <dgm:cxn modelId="{D31E62E9-992F-4101-8744-219440532AA0}" type="presParOf" srcId="{3407F136-5A82-465D-83CB-C65C56C74C63}" destId="{2CDFFF57-EB0D-47AD-AF94-1B039407A7AD}" srcOrd="1" destOrd="0" presId="urn:microsoft.com/office/officeart/2005/8/layout/StepDownProcess"/>
    <dgm:cxn modelId="{D3635A6D-5E1C-4465-8122-028AE52315B3}" type="presParOf" srcId="{3407F136-5A82-465D-83CB-C65C56C74C63}" destId="{60183B3E-8BC0-454C-9853-18C985996E4E}" srcOrd="2" destOrd="0" presId="urn:microsoft.com/office/officeart/2005/8/layout/StepDownProcess"/>
    <dgm:cxn modelId="{F73DF773-0660-4EA2-8139-E40A2891B826}" type="presParOf" srcId="{94EB1170-BC0E-4A1A-B2C9-74F816EDF245}" destId="{FBAD5118-BA6B-43C7-8D9D-849161289F69}" srcOrd="1" destOrd="0" presId="urn:microsoft.com/office/officeart/2005/8/layout/StepDownProcess"/>
    <dgm:cxn modelId="{C3ADA374-82D1-40F6-B30F-57CCE5AB057F}" type="presParOf" srcId="{94EB1170-BC0E-4A1A-B2C9-74F816EDF245}" destId="{C894CC00-5366-459B-92ED-62E5204526A4}" srcOrd="2" destOrd="0" presId="urn:microsoft.com/office/officeart/2005/8/layout/StepDownProcess"/>
    <dgm:cxn modelId="{0C65EEC2-332A-4ACD-828B-300FC43EA750}" type="presParOf" srcId="{C894CC00-5366-459B-92ED-62E5204526A4}" destId="{6CE75636-CEF5-4EA6-A544-2A69B88E8ED3}" srcOrd="0" destOrd="0" presId="urn:microsoft.com/office/officeart/2005/8/layout/StepDownProcess"/>
    <dgm:cxn modelId="{FB7CF339-AADF-4176-BE6D-93B44857B008}" type="presParOf" srcId="{C894CC00-5366-459B-92ED-62E5204526A4}" destId="{CB57E37E-DCAA-43B6-B1A1-B212071997FD}" srcOrd="1" destOrd="0" presId="urn:microsoft.com/office/officeart/2005/8/layout/StepDownProcess"/>
    <dgm:cxn modelId="{5DDF0B0B-3C51-45C7-9141-6D15A0402B82}" type="presParOf" srcId="{C894CC00-5366-459B-92ED-62E5204526A4}" destId="{0D999C7B-58C8-4702-8234-86D63081F7D9}" srcOrd="2" destOrd="0" presId="urn:microsoft.com/office/officeart/2005/8/layout/StepDownProcess"/>
    <dgm:cxn modelId="{3C8364FE-E7FE-4121-9DBF-56DF221ED6DA}" type="presParOf" srcId="{94EB1170-BC0E-4A1A-B2C9-74F816EDF245}" destId="{044695C7-F538-47D9-96E3-DB0485DB4F73}" srcOrd="3" destOrd="0" presId="urn:microsoft.com/office/officeart/2005/8/layout/StepDownProcess"/>
    <dgm:cxn modelId="{3105EBAC-3E3A-420C-9208-98557D3BD02D}" type="presParOf" srcId="{94EB1170-BC0E-4A1A-B2C9-74F816EDF245}" destId="{E897D7B5-1514-4975-924D-470E329458E3}" srcOrd="4" destOrd="0" presId="urn:microsoft.com/office/officeart/2005/8/layout/StepDownProcess"/>
    <dgm:cxn modelId="{7D9ACEE2-7729-4F0C-912B-A854C845504C}" type="presParOf" srcId="{E897D7B5-1514-4975-924D-470E329458E3}" destId="{B8EC419C-9830-4C0C-BE77-3755C222088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71D15-864E-4ECE-89E0-0D349B8B4F57}">
      <dsp:nvSpPr>
        <dsp:cNvPr id="0" name=""/>
        <dsp:cNvSpPr/>
      </dsp:nvSpPr>
      <dsp:spPr>
        <a:xfrm>
          <a:off x="0" y="0"/>
          <a:ext cx="8686800" cy="114221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সামাজিক পরিবর্তন বলতে সমাজ কাঠামো ও এর কার্যাবলির পরিবর্তনকে বোঝায়।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5758" y="55758"/>
        <a:ext cx="8575284" cy="1030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3C3B3-6CFB-45DF-8118-635AC0B600AF}">
      <dsp:nvSpPr>
        <dsp:cNvPr id="0" name=""/>
        <dsp:cNvSpPr/>
      </dsp:nvSpPr>
      <dsp:spPr>
        <a:xfrm rot="10800000">
          <a:off x="1798266" y="1014"/>
          <a:ext cx="5726049" cy="14239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929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সমাজবিজ্ঞানী কিংসলে ডেভিস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“সামাজিক পরিবর্তন হচ্ছে সামাজিক সংগঠনের মধ্যকার পরিবর্তন।”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154257" y="1014"/>
        <a:ext cx="5370058" cy="1423965"/>
      </dsp:txXfrm>
    </dsp:sp>
    <dsp:sp modelId="{A74F1185-AFDE-49A5-8477-0868B3A1E0BB}">
      <dsp:nvSpPr>
        <dsp:cNvPr id="0" name=""/>
        <dsp:cNvSpPr/>
      </dsp:nvSpPr>
      <dsp:spPr>
        <a:xfrm>
          <a:off x="1086284" y="1014"/>
          <a:ext cx="1423965" cy="14239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92897-F533-40E6-B44A-3F170E1A8D3E}">
      <dsp:nvSpPr>
        <dsp:cNvPr id="0" name=""/>
        <dsp:cNvSpPr/>
      </dsp:nvSpPr>
      <dsp:spPr>
        <a:xfrm rot="10800000">
          <a:off x="1798266" y="1826220"/>
          <a:ext cx="5726049" cy="14239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7929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সমাজবিজ্ঞানী ম্যাকাইভার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“মানবীয় সম্পর্কের পরিবর্তন হচ্ছে সামাজিক পরিবর্তন।”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154257" y="1826220"/>
        <a:ext cx="5370058" cy="1423965"/>
      </dsp:txXfrm>
    </dsp:sp>
    <dsp:sp modelId="{C6EECFFB-EC2C-422A-AC38-A0FBF4DC48CB}">
      <dsp:nvSpPr>
        <dsp:cNvPr id="0" name=""/>
        <dsp:cNvSpPr/>
      </dsp:nvSpPr>
      <dsp:spPr>
        <a:xfrm>
          <a:off x="1086284" y="1826220"/>
          <a:ext cx="1423965" cy="14239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0A979-61D7-462B-8F86-9DD12E6B90A5}">
      <dsp:nvSpPr>
        <dsp:cNvPr id="0" name=""/>
        <dsp:cNvSpPr/>
      </dsp:nvSpPr>
      <dsp:spPr>
        <a:xfrm>
          <a:off x="3270666" y="2305039"/>
          <a:ext cx="2085167" cy="17490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সামাজিক পরিবর্তনের উপাদান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576032" y="2561179"/>
        <a:ext cx="1474435" cy="1236754"/>
      </dsp:txXfrm>
    </dsp:sp>
    <dsp:sp modelId="{879CD802-6EBF-4E26-BAF8-DE02BADA9FFE}">
      <dsp:nvSpPr>
        <dsp:cNvPr id="0" name=""/>
        <dsp:cNvSpPr/>
      </dsp:nvSpPr>
      <dsp:spPr>
        <a:xfrm rot="16200000">
          <a:off x="3977350" y="1952309"/>
          <a:ext cx="671800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671800" y="16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296455" y="1952344"/>
        <a:ext cx="33590" cy="33590"/>
      </dsp:txXfrm>
    </dsp:sp>
    <dsp:sp modelId="{EFEEBB7C-4D74-4EBC-B37D-A9A1D73AD2B9}">
      <dsp:nvSpPr>
        <dsp:cNvPr id="0" name=""/>
        <dsp:cNvSpPr/>
      </dsp:nvSpPr>
      <dsp:spPr>
        <a:xfrm>
          <a:off x="3508141" y="23022"/>
          <a:ext cx="1610217" cy="1610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প্রাকৃতিক উপাদান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743952" y="258833"/>
        <a:ext cx="1138595" cy="1138595"/>
      </dsp:txXfrm>
    </dsp:sp>
    <dsp:sp modelId="{F82E19A4-14A6-4269-9C3D-458ED0B566BA}">
      <dsp:nvSpPr>
        <dsp:cNvPr id="0" name=""/>
        <dsp:cNvSpPr/>
      </dsp:nvSpPr>
      <dsp:spPr>
        <a:xfrm rot="19358403">
          <a:off x="5022634" y="2391732"/>
          <a:ext cx="600991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600991" y="16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08105" y="2393538"/>
        <a:ext cx="30049" cy="30049"/>
      </dsp:txXfrm>
    </dsp:sp>
    <dsp:sp modelId="{88B09968-F1CB-4845-8258-251BD62B370B}">
      <dsp:nvSpPr>
        <dsp:cNvPr id="0" name=""/>
        <dsp:cNvSpPr/>
      </dsp:nvSpPr>
      <dsp:spPr>
        <a:xfrm>
          <a:off x="5396798" y="932551"/>
          <a:ext cx="1610217" cy="1610217"/>
        </a:xfrm>
        <a:prstGeom prst="ellipse">
          <a:avLst/>
        </a:prstGeom>
        <a:solidFill>
          <a:schemeClr val="accent5">
            <a:hueOff val="3100280"/>
            <a:satOff val="-1184"/>
            <a:lumOff val="-36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জৈবিক উপাদান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632609" y="1168362"/>
        <a:ext cx="1138595" cy="1138595"/>
      </dsp:txXfrm>
    </dsp:sp>
    <dsp:sp modelId="{741CE700-372C-43A5-83E4-EBA1D5AD8741}">
      <dsp:nvSpPr>
        <dsp:cNvPr id="0" name=""/>
        <dsp:cNvSpPr/>
      </dsp:nvSpPr>
      <dsp:spPr>
        <a:xfrm rot="860036">
          <a:off x="5302917" y="3478532"/>
          <a:ext cx="492460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492460" y="16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36836" y="3483051"/>
        <a:ext cx="24623" cy="24623"/>
      </dsp:txXfrm>
    </dsp:sp>
    <dsp:sp modelId="{28619BC1-8B68-432F-9EDA-9266F9A49E4F}">
      <dsp:nvSpPr>
        <dsp:cNvPr id="0" name=""/>
        <dsp:cNvSpPr/>
      </dsp:nvSpPr>
      <dsp:spPr>
        <a:xfrm>
          <a:off x="5746131" y="3023384"/>
          <a:ext cx="1844471" cy="1515939"/>
        </a:xfrm>
        <a:prstGeom prst="ellipse">
          <a:avLst/>
        </a:prstGeom>
        <a:solidFill>
          <a:schemeClr val="accent5">
            <a:hueOff val="6200561"/>
            <a:satOff val="-2368"/>
            <a:lumOff val="-719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সাংস্কৃতিক উপাদান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016248" y="3245388"/>
        <a:ext cx="1304237" cy="1071931"/>
      </dsp:txXfrm>
    </dsp:sp>
    <dsp:sp modelId="{51AF2406-0B5C-4260-BD33-9619AE6D399F}">
      <dsp:nvSpPr>
        <dsp:cNvPr id="0" name=""/>
        <dsp:cNvSpPr/>
      </dsp:nvSpPr>
      <dsp:spPr>
        <a:xfrm rot="3895889">
          <a:off x="4472218" y="4325496"/>
          <a:ext cx="769868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769868" y="16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837906" y="4323079"/>
        <a:ext cx="38493" cy="38493"/>
      </dsp:txXfrm>
    </dsp:sp>
    <dsp:sp modelId="{A14432EB-9A38-420D-98C1-5C210B5B4F23}">
      <dsp:nvSpPr>
        <dsp:cNvPr id="0" name=""/>
        <dsp:cNvSpPr/>
      </dsp:nvSpPr>
      <dsp:spPr>
        <a:xfrm>
          <a:off x="4556267" y="4615160"/>
          <a:ext cx="1610217" cy="1610217"/>
        </a:xfrm>
        <a:prstGeom prst="ellipse">
          <a:avLst/>
        </a:prstGeom>
        <a:solidFill>
          <a:schemeClr val="accent5">
            <a:hueOff val="9300841"/>
            <a:satOff val="-3552"/>
            <a:lumOff val="-1079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>
              <a:latin typeface="NikoshBAN" pitchFamily="2" charset="0"/>
              <a:cs typeface="NikoshBAN" pitchFamily="2" charset="0"/>
            </a:rPr>
            <a:t>শিক্ষা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792078" y="4850971"/>
        <a:ext cx="1138595" cy="1138595"/>
      </dsp:txXfrm>
    </dsp:sp>
    <dsp:sp modelId="{2DB36AB0-E746-4F88-9A91-6190AA79432E}">
      <dsp:nvSpPr>
        <dsp:cNvPr id="0" name=""/>
        <dsp:cNvSpPr/>
      </dsp:nvSpPr>
      <dsp:spPr>
        <a:xfrm rot="6904111">
          <a:off x="3384414" y="4325496"/>
          <a:ext cx="769868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769868" y="16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750101" y="4323079"/>
        <a:ext cx="38493" cy="38493"/>
      </dsp:txXfrm>
    </dsp:sp>
    <dsp:sp modelId="{DDB4650C-EF81-403E-A5FE-666A9FFBB5AD}">
      <dsp:nvSpPr>
        <dsp:cNvPr id="0" name=""/>
        <dsp:cNvSpPr/>
      </dsp:nvSpPr>
      <dsp:spPr>
        <a:xfrm>
          <a:off x="2460016" y="4615160"/>
          <a:ext cx="1610217" cy="1610217"/>
        </a:xfrm>
        <a:prstGeom prst="ellipse">
          <a:avLst/>
        </a:prstGeom>
        <a:solidFill>
          <a:schemeClr val="accent5">
            <a:hueOff val="12401122"/>
            <a:satOff val="-4736"/>
            <a:lumOff val="-1438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>
              <a:latin typeface="NikoshBAN" pitchFamily="2" charset="0"/>
              <a:cs typeface="NikoshBAN" pitchFamily="2" charset="0"/>
            </a:rPr>
            <a:t>প্রযুক্তি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695827" y="4850971"/>
        <a:ext cx="1138595" cy="1138595"/>
      </dsp:txXfrm>
    </dsp:sp>
    <dsp:sp modelId="{9AEC233C-0DC5-4E29-A5A0-E9E614E436E9}">
      <dsp:nvSpPr>
        <dsp:cNvPr id="0" name=""/>
        <dsp:cNvSpPr/>
      </dsp:nvSpPr>
      <dsp:spPr>
        <a:xfrm rot="9939964">
          <a:off x="2852304" y="3475868"/>
          <a:ext cx="470943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470943" y="16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076002" y="3480925"/>
        <a:ext cx="23547" cy="23547"/>
      </dsp:txXfrm>
    </dsp:sp>
    <dsp:sp modelId="{31567883-A972-46EB-BAAE-F9E8A75201A5}">
      <dsp:nvSpPr>
        <dsp:cNvPr id="0" name=""/>
        <dsp:cNvSpPr/>
      </dsp:nvSpPr>
      <dsp:spPr>
        <a:xfrm>
          <a:off x="1019996" y="2948911"/>
          <a:ext cx="1876273" cy="1664884"/>
        </a:xfrm>
        <a:prstGeom prst="ellipse">
          <a:avLst/>
        </a:prstGeom>
        <a:solidFill>
          <a:schemeClr val="accent5">
            <a:hueOff val="15501401"/>
            <a:satOff val="-5920"/>
            <a:lumOff val="-1798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যোগাযোগ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294770" y="3192728"/>
        <a:ext cx="1326725" cy="1177250"/>
      </dsp:txXfrm>
    </dsp:sp>
    <dsp:sp modelId="{5AC26620-051D-42BF-B7D9-916CFDD92E52}">
      <dsp:nvSpPr>
        <dsp:cNvPr id="0" name=""/>
        <dsp:cNvSpPr/>
      </dsp:nvSpPr>
      <dsp:spPr>
        <a:xfrm rot="13041597">
          <a:off x="3062332" y="2411834"/>
          <a:ext cx="534737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534737" y="16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316332" y="2415296"/>
        <a:ext cx="26736" cy="26736"/>
      </dsp:txXfrm>
    </dsp:sp>
    <dsp:sp modelId="{9B8591C2-AE11-403F-9789-36B302677BDF}">
      <dsp:nvSpPr>
        <dsp:cNvPr id="0" name=""/>
        <dsp:cNvSpPr/>
      </dsp:nvSpPr>
      <dsp:spPr>
        <a:xfrm>
          <a:off x="1549375" y="872796"/>
          <a:ext cx="1750435" cy="1729727"/>
        </a:xfrm>
        <a:prstGeom prst="ellipse">
          <a:avLst/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শিল্পায়ন ও নগরায়ন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805720" y="1126109"/>
        <a:ext cx="1237745" cy="1223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706D9-FD92-4384-B004-7C3EA82CBB5E}">
      <dsp:nvSpPr>
        <dsp:cNvPr id="0" name=""/>
        <dsp:cNvSpPr/>
      </dsp:nvSpPr>
      <dsp:spPr>
        <a:xfrm>
          <a:off x="0" y="0"/>
          <a:ext cx="8229600" cy="1414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latin typeface="NikoshBAN" pitchFamily="2" charset="0"/>
              <a:cs typeface="NikoshBAN" pitchFamily="2" charset="0"/>
            </a:rPr>
            <a:t>শিল্পায়ন হলো এমন একটি প্রক্রিয়া যার মাধ্যমে কৃষি ও হস্তশিল্পভিত্তিক অর্থনীতি ও সমাজ ব্যবস্থা, যান্ত্রিক শিল্পভিত্তিক ও উৎপাদনমুখী অর্থনীতি ও সমাজে রূপান্তরিত হয়।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1787399" y="0"/>
        <a:ext cx="6442200" cy="1414797"/>
      </dsp:txXfrm>
    </dsp:sp>
    <dsp:sp modelId="{B40ABAA6-8FB3-472D-8A66-AF868098FA4B}">
      <dsp:nvSpPr>
        <dsp:cNvPr id="0" name=""/>
        <dsp:cNvSpPr/>
      </dsp:nvSpPr>
      <dsp:spPr>
        <a:xfrm>
          <a:off x="141479" y="141479"/>
          <a:ext cx="1645920" cy="1131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F5E3A-46FC-479F-8AA2-5B873BBE1376}">
      <dsp:nvSpPr>
        <dsp:cNvPr id="0" name=""/>
        <dsp:cNvSpPr/>
      </dsp:nvSpPr>
      <dsp:spPr>
        <a:xfrm>
          <a:off x="0" y="1556277"/>
          <a:ext cx="8229600" cy="1414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ব্যাপক শিল্পায়নের ফলে গ্রামীণ জীবন ছেড়ে নগর জীবন পদ্ধতি গ্রহণের প্রক্রিয়াই নগরায়ন।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787399" y="1556277"/>
        <a:ext cx="6442200" cy="1414797"/>
      </dsp:txXfrm>
    </dsp:sp>
    <dsp:sp modelId="{00CFE8D6-238B-45F8-A3AE-EAA20A92E774}">
      <dsp:nvSpPr>
        <dsp:cNvPr id="0" name=""/>
        <dsp:cNvSpPr/>
      </dsp:nvSpPr>
      <dsp:spPr>
        <a:xfrm>
          <a:off x="141479" y="1697756"/>
          <a:ext cx="1645920" cy="113183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F05A0-0FE5-4EA8-95ED-C0A62166F5B3}">
      <dsp:nvSpPr>
        <dsp:cNvPr id="0" name=""/>
        <dsp:cNvSpPr/>
      </dsp:nvSpPr>
      <dsp:spPr>
        <a:xfrm rot="5400000">
          <a:off x="429882" y="823741"/>
          <a:ext cx="728528" cy="8294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FFF57-EB0D-47AD-AF94-1B039407A7AD}">
      <dsp:nvSpPr>
        <dsp:cNvPr id="0" name=""/>
        <dsp:cNvSpPr/>
      </dsp:nvSpPr>
      <dsp:spPr>
        <a:xfrm>
          <a:off x="236866" y="16153"/>
          <a:ext cx="1226413" cy="85844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উচ্চবিত্ত</a:t>
          </a:r>
          <a:endParaRPr lang="en-US" sz="24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78780" y="58067"/>
        <a:ext cx="1142585" cy="774621"/>
      </dsp:txXfrm>
    </dsp:sp>
    <dsp:sp modelId="{60183B3E-8BC0-454C-9853-18C985996E4E}">
      <dsp:nvSpPr>
        <dsp:cNvPr id="0" name=""/>
        <dsp:cNvSpPr/>
      </dsp:nvSpPr>
      <dsp:spPr>
        <a:xfrm>
          <a:off x="1463279" y="98025"/>
          <a:ext cx="891976" cy="693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75636-CEF5-4EA6-A544-2A69B88E8ED3}">
      <dsp:nvSpPr>
        <dsp:cNvPr id="0" name=""/>
        <dsp:cNvSpPr/>
      </dsp:nvSpPr>
      <dsp:spPr>
        <a:xfrm rot="5400000">
          <a:off x="1446709" y="1788063"/>
          <a:ext cx="728528" cy="8294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403267"/>
            <a:satOff val="-2274"/>
            <a:lumOff val="8628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7E37E-DCAA-43B6-B1A1-B212071997FD}">
      <dsp:nvSpPr>
        <dsp:cNvPr id="0" name=""/>
        <dsp:cNvSpPr/>
      </dsp:nvSpPr>
      <dsp:spPr>
        <a:xfrm>
          <a:off x="1253693" y="980475"/>
          <a:ext cx="1226413" cy="858449"/>
        </a:xfrm>
        <a:prstGeom prst="roundRect">
          <a:avLst>
            <a:gd name="adj" fmla="val 16670"/>
          </a:avLst>
        </a:prstGeom>
        <a:solidFill>
          <a:schemeClr val="accent3">
            <a:hueOff val="5096307"/>
            <a:satOff val="-416"/>
            <a:lumOff val="-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মধ্যবিত্ত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295607" y="1022389"/>
        <a:ext cx="1142585" cy="774621"/>
      </dsp:txXfrm>
    </dsp:sp>
    <dsp:sp modelId="{0D999C7B-58C8-4702-8234-86D63081F7D9}">
      <dsp:nvSpPr>
        <dsp:cNvPr id="0" name=""/>
        <dsp:cNvSpPr/>
      </dsp:nvSpPr>
      <dsp:spPr>
        <a:xfrm>
          <a:off x="2480106" y="1062347"/>
          <a:ext cx="891976" cy="693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C419C-9830-4C0C-BE77-3755C2220885}">
      <dsp:nvSpPr>
        <dsp:cNvPr id="0" name=""/>
        <dsp:cNvSpPr/>
      </dsp:nvSpPr>
      <dsp:spPr>
        <a:xfrm>
          <a:off x="2270520" y="1944797"/>
          <a:ext cx="1226413" cy="858449"/>
        </a:xfrm>
        <a:prstGeom prst="roundRect">
          <a:avLst>
            <a:gd name="adj" fmla="val 16670"/>
          </a:avLst>
        </a:prstGeom>
        <a:solidFill>
          <a:schemeClr val="accent3">
            <a:hueOff val="10192614"/>
            <a:satOff val="-831"/>
            <a:lumOff val="-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নিম্নবিত্ত</a:t>
          </a:r>
          <a:endParaRPr lang="en-US" sz="2400" b="1" kern="1200" cap="none" spc="0" dirty="0">
            <a:ln w="50800"/>
            <a:solidFill>
              <a:schemeClr val="bg1">
                <a:shade val="5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312434" y="1986711"/>
        <a:ext cx="1142585" cy="774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33EA-9677-4F59-B956-E55D47A5CCD2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4528D-5191-4CD7-A96A-D53632088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07F2-4564-4CC9-A14F-569B0D76E1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07F2-4564-4CC9-A14F-569B0D76E1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1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3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audio" Target="../media/audio1.wav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audio" Target="../media/audio1.wav"/><Relationship Id="rId5" Type="http://schemas.openxmlformats.org/officeDocument/2006/relationships/image" Target="../media/image53.jpg"/><Relationship Id="rId10" Type="http://schemas.microsoft.com/office/2007/relationships/diagramDrawing" Target="../diagrams/drawing4.xml"/><Relationship Id="rId4" Type="http://schemas.openxmlformats.org/officeDocument/2006/relationships/image" Target="../media/image52.jpg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audio" Target="../media/audio1.wav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65.jpg"/><Relationship Id="rId4" Type="http://schemas.openxmlformats.org/officeDocument/2006/relationships/diagramLayout" Target="../diagrams/layout5.xml"/><Relationship Id="rId9" Type="http://schemas.openxmlformats.org/officeDocument/2006/relationships/image" Target="../media/image6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4292600" cy="6094412"/>
          </a:xfr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60" y="2217755"/>
            <a:ext cx="1981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694036"/>
            <a:ext cx="2813591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জৈবিক উপাদান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3287698" cy="220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6" y="3532236"/>
            <a:ext cx="3281404" cy="246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39" y="228600"/>
            <a:ext cx="2174261" cy="220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54359"/>
            <a:ext cx="3505201" cy="244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990600" y="2514600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জনসংখ্যা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105230" y="2514600"/>
            <a:ext cx="667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511888" y="6019800"/>
            <a:ext cx="715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633902" y="5968425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জনসংখ্যা স্থানান্তর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08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081" y="2743200"/>
            <a:ext cx="298190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সাংস্কৃতিক উপাদান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506524" cy="210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1"/>
          <a:stretch/>
        </p:blipFill>
        <p:spPr>
          <a:xfrm>
            <a:off x="5504328" y="3581400"/>
            <a:ext cx="2286000" cy="2563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72" y="381000"/>
            <a:ext cx="3294528" cy="210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6" y="3581400"/>
            <a:ext cx="3506524" cy="203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81000" y="2590800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বৈচিত্র্যপূর্ণ সংস্কৃতি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617288" y="2590800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মুল্যবোধ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143000" y="5663625"/>
            <a:ext cx="2571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প্রতিষ্ঠান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715000" y="6120825"/>
            <a:ext cx="166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বৃটিশ শাসক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55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66" y="381000"/>
            <a:ext cx="1940599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9625"/>
            <a:ext cx="2819399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66" y="3733800"/>
            <a:ext cx="236219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3" y="3733800"/>
            <a:ext cx="3543644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11888" y="3048000"/>
            <a:ext cx="1146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যীশুখ্রিষ্ট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83888" y="2920425"/>
            <a:ext cx="1385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গৌতমবুদ্ধ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664288" y="6096000"/>
            <a:ext cx="202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ধর্মীয় মূল্যবোধ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019800" y="6096000"/>
            <a:ext cx="177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আধ্যাত্মিকতা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10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2816981"/>
            <a:ext cx="1114408" cy="6924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3900" dirty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3472882" cy="227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9" y="410496"/>
            <a:ext cx="3472881" cy="227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9" y="3660059"/>
            <a:ext cx="347288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1" y="3660059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359488" y="2691825"/>
            <a:ext cx="1883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সাধারণ শিক্ষা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931488" y="2691825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শিক্ষা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511888" y="6172200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কর্মসংস্থান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477000" y="6120825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চাকুরী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0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9102" y="2819400"/>
            <a:ext cx="1298753" cy="6924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3900" dirty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409502" cy="227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60" y="381000"/>
            <a:ext cx="3419279" cy="227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673489"/>
            <a:ext cx="3657600" cy="238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72348"/>
            <a:ext cx="3409502" cy="236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295400" y="2691825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233597" y="261562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295400" y="6044625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931488" y="6096000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শিক্ষায় প্রযুক্তি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69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95" y="3712147"/>
            <a:ext cx="3725005" cy="230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8680"/>
            <a:ext cx="3047700" cy="248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95" y="508681"/>
            <a:ext cx="3725005" cy="248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5283" r="6415" b="8035"/>
          <a:stretch/>
        </p:blipFill>
        <p:spPr>
          <a:xfrm>
            <a:off x="685800" y="3680423"/>
            <a:ext cx="3047700" cy="233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95400" y="2996625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কলের লাঙল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855288" y="2996625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উন্নত বীজ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90600" y="6044625"/>
            <a:ext cx="235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সমন্বিত মৎস চাষ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34000" y="6044625"/>
            <a:ext cx="2603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গরু মোটাতাজাকরণ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63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1"/>
          <a:stretch/>
        </p:blipFill>
        <p:spPr>
          <a:xfrm>
            <a:off x="2607985" y="3864321"/>
            <a:ext cx="3945215" cy="228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1" y="457200"/>
            <a:ext cx="3415806" cy="228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61" y="501722"/>
            <a:ext cx="3223739" cy="216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608697" y="2819400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জলপথ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799218" y="2939844"/>
            <a:ext cx="2026517" cy="6924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900" dirty="0"/>
          </a:p>
        </p:txBody>
      </p:sp>
      <p:sp>
        <p:nvSpPr>
          <p:cNvPr id="8" name="Rectangle 7"/>
          <p:cNvSpPr/>
          <p:nvPr/>
        </p:nvSpPr>
        <p:spPr>
          <a:xfrm>
            <a:off x="6388688" y="2768025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স্থলপথ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797888" y="6120825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আকাশপথ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22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6" y="533400"/>
            <a:ext cx="3353127" cy="223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98715"/>
            <a:ext cx="3352800" cy="223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9"/>
          <a:stretch/>
        </p:blipFill>
        <p:spPr>
          <a:xfrm>
            <a:off x="609600" y="3581400"/>
            <a:ext cx="3576320" cy="233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94" y="533400"/>
            <a:ext cx="2892611" cy="223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59488" y="284422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373057" y="2768025"/>
            <a:ext cx="865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ফ্যাক্স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95400" y="5968425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ডিশএন্টেনা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096000" y="5867400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05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9547"/>
            <a:ext cx="2755451" cy="275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"/>
            <a:ext cx="3744587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743627"/>
            <a:ext cx="2755451" cy="230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43627"/>
            <a:ext cx="3515987" cy="230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614251" y="3072825"/>
            <a:ext cx="976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বেতার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702888" y="3149025"/>
            <a:ext cx="1261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95400" y="6096000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সংবাদপত্র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702888" y="6096000"/>
            <a:ext cx="1377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0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32" y="443199"/>
            <a:ext cx="3269868" cy="230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4" y="443198"/>
            <a:ext cx="3352800" cy="245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0761627"/>
              </p:ext>
            </p:extLst>
          </p:nvPr>
        </p:nvGraphicFramePr>
        <p:xfrm>
          <a:off x="457200" y="3505200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0490" y="2920425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শিল্পায়ন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618" y="2895600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নগরায়ন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0ABAA6-8FB3-472D-8A66-AF868098F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B40ABAA6-8FB3-472D-8A66-AF868098F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706D9-FD92-4384-B004-7C3EA82CB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4FC706D9-FD92-4384-B004-7C3EA82CB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8D6-238B-45F8-A3AE-EAA20A92E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00CFE8D6-238B-45F8-A3AE-EAA20A92E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F5E3A-46FC-479F-8AA2-5B873BBE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79EF5E3A-46FC-479F-8AA2-5B873BBE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087" y="12954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নামঃ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মোঃ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কাজল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মিয়া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সিনিয়র শিক্ষক </a:t>
            </a: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 হাই স্কুল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ধ্য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বাড্ডা,গুলশান,ঢাকা-১২১২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email:miamdkazal@gmail.com</a:t>
            </a: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4263"/>
            <a:ext cx="220337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482025"/>
            <a:ext cx="3632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36" y="476582"/>
            <a:ext cx="3397864" cy="236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635375"/>
            <a:ext cx="363220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36" y="3566652"/>
            <a:ext cx="3397864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50490" y="286905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290" y="2920425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ঔষধ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0490" y="6098600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3890" y="6103271"/>
            <a:ext cx="135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চিনি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0" y="558225"/>
            <a:ext cx="3403148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60" y="558225"/>
            <a:ext cx="3824288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27150" y="2996625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সুতা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3838" y="2996625"/>
            <a:ext cx="157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কাগজ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" y="3733800"/>
            <a:ext cx="3440019" cy="217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60" y="3733800"/>
            <a:ext cx="3824288" cy="222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50490" y="5968425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বিস্কুট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5943600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তামাক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9371180"/>
              </p:ext>
            </p:extLst>
          </p:nvPr>
        </p:nvGraphicFramePr>
        <p:xfrm>
          <a:off x="-76200" y="609600"/>
          <a:ext cx="3733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7" y="3625644"/>
            <a:ext cx="2204883" cy="249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18548"/>
            <a:ext cx="3733800" cy="249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0600"/>
            <a:ext cx="3733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05979" y="3206573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6226521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 আয়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559" y="6172200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ব্যক্তিগত আয়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9221" y="194433"/>
            <a:ext cx="3001143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শিল্পায়নের প্রভাব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F05A0-0FE5-4EA8-95ED-C0A62166F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6AF05A0-0FE5-4EA8-95ED-C0A62166F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FFF57-EB0D-47AD-AF94-1B039407A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2CDFFF57-EB0D-47AD-AF94-1B039407A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83B3E-8BC0-454C-9853-18C98599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0183B3E-8BC0-454C-9853-18C985996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E75636-CEF5-4EA6-A544-2A69B88E8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CE75636-CEF5-4EA6-A544-2A69B88E8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57E37E-DCAA-43B6-B1A1-B21207199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CB57E37E-DCAA-43B6-B1A1-B21207199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999C7B-58C8-4702-8234-86D63081F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D999C7B-58C8-4702-8234-86D63081F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EC419C-9830-4C0C-BE77-3755C2220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B8EC419C-9830-4C0C-BE77-3755C2220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548"/>
            <a:ext cx="3623187" cy="2415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74" y="0"/>
            <a:ext cx="2766426" cy="2392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3539212"/>
            <a:ext cx="3623187" cy="2408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89" y="3401961"/>
            <a:ext cx="3410154" cy="2557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6019800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438400"/>
            <a:ext cx="2313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যোগাযোগ ব্যবস্থা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870" y="5968425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প্রবীন ব্যক্তি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3055" y="2362200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পরিবার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71" y="1678129"/>
            <a:ext cx="2724330" cy="2131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355730" y="3810000"/>
            <a:ext cx="115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দ্বন্দ্ব-সংঘাত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1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8395" y="278532"/>
            <a:ext cx="15760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3881" y="436822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3810000"/>
            <a:ext cx="3733800" cy="19664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পরিবর্তনে শিক্ষার ভূমিকা চিহ্নিত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3000" y="3810001"/>
            <a:ext cx="3616823" cy="19664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সামাজিক পরিবর্তনে শিল্পায়ন ও নগরায়নের প্রভাব ব্যাখ্যা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3581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4947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638802"/>
            <a:ext cx="86106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১। সামাজিক পরিবর্তন কাকে বলে?</a:t>
            </a:r>
          </a:p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২। শিক্ষা কী?</a:t>
            </a:r>
          </a:p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৩। প্রযুক্তি কী?</a:t>
            </a:r>
          </a:p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৪। সামাজিক পরিবর্তনে জৈবিক উপাদানগুলো কি কি?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2"/>
            <a:ext cx="43434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6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68207"/>
            <a:ext cx="86868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সামাজিক পরিবর্তনের সাংস্কৃতিক উপাদানগুলো চিহ্নিত কর এবং এর প্রভাবের তালিকা তৈরি কর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31017"/>
            <a:ext cx="3657600" cy="2433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62" y="1524000"/>
            <a:ext cx="2274276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51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38200"/>
            <a:ext cx="4943036" cy="533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2494028"/>
            <a:ext cx="1812973" cy="1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981200"/>
            <a:ext cx="5791200" cy="4000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১৪</a:t>
            </a:r>
          </a:p>
          <a:p>
            <a:pPr marL="0" indent="0" algn="ctr">
              <a:buNone/>
            </a:pPr>
            <a:r>
              <a:rPr lang="bn-BD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পরিবর্তন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3517"/>
            <a:ext cx="3429000" cy="234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28" y="546143"/>
            <a:ext cx="3635472" cy="234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28" y="3868993"/>
            <a:ext cx="363547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68993"/>
            <a:ext cx="3429000" cy="237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82403" y="3030792"/>
            <a:ext cx="302518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পরিবর্তন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70" y="906959"/>
            <a:ext cx="1854995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48" y="2493112"/>
            <a:ext cx="8458200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সামাজিক পরিবর্তন কী তা বলতে 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সমাজ পরিবর্তনের উপাদানসমূহ চিহ্নিত করতে 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সমাজ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পরিবর্তনের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উপাদান ব্যাখ্যা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0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49571007"/>
              </p:ext>
            </p:extLst>
          </p:nvPr>
        </p:nvGraphicFramePr>
        <p:xfrm>
          <a:off x="228600" y="1018460"/>
          <a:ext cx="8686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4105523"/>
              </p:ext>
            </p:extLst>
          </p:nvPr>
        </p:nvGraphicFramePr>
        <p:xfrm>
          <a:off x="304800" y="2209800"/>
          <a:ext cx="86106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2909768" y="228600"/>
            <a:ext cx="313739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সামাজিক পরিবর্তন 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3348" y="5443035"/>
            <a:ext cx="8686800" cy="1142121"/>
            <a:chOff x="0" y="0"/>
            <a:chExt cx="8686800" cy="1142121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686800" cy="114212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54" y="55754"/>
              <a:ext cx="8575292" cy="10306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সামাজিক পরিবর্তন হচ্ছে কোনো জাতির জীবন ব্যবস্থার সামগ্রিক পরিবর্তন।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1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473370"/>
              </p:ext>
            </p:extLst>
          </p:nvPr>
        </p:nvGraphicFramePr>
        <p:xfrm>
          <a:off x="258096" y="3048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20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D0A979-61D7-462B-8F86-9DD12E6B9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4D0A979-61D7-462B-8F86-9DD12E6B9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9CD802-6EBF-4E26-BAF8-DE02BADA9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79CD802-6EBF-4E26-BAF8-DE02BADA9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EBB7C-4D74-4EBC-B37D-A9A1D73AD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FEEBB7C-4D74-4EBC-B37D-A9A1D73AD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2E19A4-14A6-4269-9C3D-458ED0B56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82E19A4-14A6-4269-9C3D-458ED0B56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09968-F1CB-4845-8258-251BD62B3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88B09968-F1CB-4845-8258-251BD62B3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1CE700-372C-43A5-83E4-EBA1D5AD8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41CE700-372C-43A5-83E4-EBA1D5AD8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619BC1-8B68-432F-9EDA-9266F9A49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8619BC1-8B68-432F-9EDA-9266F9A49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2406-0B5C-4260-BD33-9619AE6D3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51AF2406-0B5C-4260-BD33-9619AE6D3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4432EB-9A38-420D-98C1-5C210B5B4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A14432EB-9A38-420D-98C1-5C210B5B4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B36AB0-E746-4F88-9A91-6190AA794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DB36AB0-E746-4F88-9A91-6190AA794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4650C-EF81-403E-A5FE-666A9FFBB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DDB4650C-EF81-403E-A5FE-666A9FFBB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EC233C-0DC5-4E29-A5A0-E9E614E43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9AEC233C-0DC5-4E29-A5A0-E9E614E43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67883-A972-46EB-BAAE-F9E8A7520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31567883-A972-46EB-BAAE-F9E8A7520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C26620-051D-42BF-B7D9-916CFDD92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5AC26620-051D-42BF-B7D9-916CFDD92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8591C2-AE11-403F-9789-36B302677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9B8591C2-AE11-403F-9789-36B302677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83" y="304800"/>
            <a:ext cx="2301917" cy="248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6" y="3910605"/>
            <a:ext cx="3429002" cy="223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64" y="3886201"/>
            <a:ext cx="2919060" cy="223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3428999" cy="248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30219" y="275794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4547" y="2819400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বৈশ্বিক উষ্ণায়ন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6419" y="6116287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অনাবৃষ্টি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6141112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অতিবৃষ্টি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971800"/>
            <a:ext cx="3134191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প্রাকৃতিক উপাদান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36 -0.24143 L -0.12136 -0.24143 C -0.06528 -0.24143 0.00364 -0.17245 0.00364 -0.11643 L 0.00364 0.0085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915872" y="525412"/>
            <a:ext cx="4037128" cy="237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3400988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22476" y="2920425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নদী ভাঙ্গন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8284" y="6044625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77</TotalTime>
  <Words>335</Words>
  <Application>Microsoft Office PowerPoint</Application>
  <PresentationFormat>On-screen Show (4:3)</PresentationFormat>
  <Paragraphs>120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BlackTie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2006-08-16T00:00:00Z</dcterms:created>
  <dcterms:modified xsi:type="dcterms:W3CDTF">2017-09-30T07:45:30Z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